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15"/>
  </p:notesMasterIdLst>
  <p:handoutMasterIdLst>
    <p:handoutMasterId r:id="rId16"/>
  </p:handoutMasterIdLst>
  <p:sldIdLst>
    <p:sldId id="1025" r:id="rId2"/>
    <p:sldId id="1090" r:id="rId3"/>
    <p:sldId id="1045" r:id="rId4"/>
    <p:sldId id="1094" r:id="rId5"/>
    <p:sldId id="1087" r:id="rId6"/>
    <p:sldId id="1088" r:id="rId7"/>
    <p:sldId id="1097" r:id="rId8"/>
    <p:sldId id="1098" r:id="rId9"/>
    <p:sldId id="1096" r:id="rId10"/>
    <p:sldId id="1095" r:id="rId11"/>
    <p:sldId id="1058" r:id="rId12"/>
    <p:sldId id="1078" r:id="rId13"/>
    <p:sldId id="955" r:id="rId14"/>
  </p:sldIdLst>
  <p:sldSz cx="9144000" cy="5143500" type="screen16x9"/>
  <p:notesSz cx="6797675" cy="9926638"/>
  <p:defaultTextStyle>
    <a:defPPr>
      <a:defRPr lang="zh-CN"/>
    </a:defPPr>
    <a:lvl1pPr algn="l" rtl="0" fontAlgn="base">
      <a:spcBef>
        <a:spcPct val="0"/>
      </a:spcBef>
      <a:spcAft>
        <a:spcPct val="0"/>
      </a:spcAft>
      <a:defRPr i="1" kern="1200">
        <a:solidFill>
          <a:schemeClr val="tx1"/>
        </a:solidFill>
        <a:latin typeface="Arial" charset="0"/>
        <a:ea typeface="宋体" charset="-122"/>
        <a:cs typeface="+mn-cs"/>
      </a:defRPr>
    </a:lvl1pPr>
    <a:lvl2pPr marL="439625" algn="l" rtl="0" fontAlgn="base">
      <a:spcBef>
        <a:spcPct val="0"/>
      </a:spcBef>
      <a:spcAft>
        <a:spcPct val="0"/>
      </a:spcAft>
      <a:defRPr i="1" kern="1200">
        <a:solidFill>
          <a:schemeClr val="tx1"/>
        </a:solidFill>
        <a:latin typeface="Arial" charset="0"/>
        <a:ea typeface="宋体" charset="-122"/>
        <a:cs typeface="+mn-cs"/>
      </a:defRPr>
    </a:lvl2pPr>
    <a:lvl3pPr marL="879250" algn="l" rtl="0" fontAlgn="base">
      <a:spcBef>
        <a:spcPct val="0"/>
      </a:spcBef>
      <a:spcAft>
        <a:spcPct val="0"/>
      </a:spcAft>
      <a:defRPr i="1" kern="1200">
        <a:solidFill>
          <a:schemeClr val="tx1"/>
        </a:solidFill>
        <a:latin typeface="Arial" charset="0"/>
        <a:ea typeface="宋体" charset="-122"/>
        <a:cs typeface="+mn-cs"/>
      </a:defRPr>
    </a:lvl3pPr>
    <a:lvl4pPr marL="1318876" algn="l" rtl="0" fontAlgn="base">
      <a:spcBef>
        <a:spcPct val="0"/>
      </a:spcBef>
      <a:spcAft>
        <a:spcPct val="0"/>
      </a:spcAft>
      <a:defRPr i="1" kern="1200">
        <a:solidFill>
          <a:schemeClr val="tx1"/>
        </a:solidFill>
        <a:latin typeface="Arial" charset="0"/>
        <a:ea typeface="宋体" charset="-122"/>
        <a:cs typeface="+mn-cs"/>
      </a:defRPr>
    </a:lvl4pPr>
    <a:lvl5pPr marL="1758500" algn="l" rtl="0" fontAlgn="base">
      <a:spcBef>
        <a:spcPct val="0"/>
      </a:spcBef>
      <a:spcAft>
        <a:spcPct val="0"/>
      </a:spcAft>
      <a:defRPr i="1" kern="1200">
        <a:solidFill>
          <a:schemeClr val="tx1"/>
        </a:solidFill>
        <a:latin typeface="Arial" charset="0"/>
        <a:ea typeface="宋体" charset="-122"/>
        <a:cs typeface="+mn-cs"/>
      </a:defRPr>
    </a:lvl5pPr>
    <a:lvl6pPr marL="2198126" algn="l" defTabSz="879250" rtl="0" eaLnBrk="1" latinLnBrk="0" hangingPunct="1">
      <a:defRPr i="1" kern="1200">
        <a:solidFill>
          <a:schemeClr val="tx1"/>
        </a:solidFill>
        <a:latin typeface="Arial" charset="0"/>
        <a:ea typeface="宋体" charset="-122"/>
        <a:cs typeface="+mn-cs"/>
      </a:defRPr>
    </a:lvl6pPr>
    <a:lvl7pPr marL="2637751" algn="l" defTabSz="879250" rtl="0" eaLnBrk="1" latinLnBrk="0" hangingPunct="1">
      <a:defRPr i="1" kern="1200">
        <a:solidFill>
          <a:schemeClr val="tx1"/>
        </a:solidFill>
        <a:latin typeface="Arial" charset="0"/>
        <a:ea typeface="宋体" charset="-122"/>
        <a:cs typeface="+mn-cs"/>
      </a:defRPr>
    </a:lvl7pPr>
    <a:lvl8pPr marL="3077376" algn="l" defTabSz="879250" rtl="0" eaLnBrk="1" latinLnBrk="0" hangingPunct="1">
      <a:defRPr i="1" kern="1200">
        <a:solidFill>
          <a:schemeClr val="tx1"/>
        </a:solidFill>
        <a:latin typeface="Arial" charset="0"/>
        <a:ea typeface="宋体" charset="-122"/>
        <a:cs typeface="+mn-cs"/>
      </a:defRPr>
    </a:lvl8pPr>
    <a:lvl9pPr marL="3517002" algn="l" defTabSz="879250" rtl="0" eaLnBrk="1" latinLnBrk="0" hangingPunct="1">
      <a:defRPr i="1"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90">
          <p15:clr>
            <a:srgbClr val="A4A3A4"/>
          </p15:clr>
        </p15:guide>
        <p15:guide id="2" orient="horz" pos="1119">
          <p15:clr>
            <a:srgbClr val="A4A3A4"/>
          </p15:clr>
        </p15:guide>
        <p15:guide id="3" orient="horz" pos="3300">
          <p15:clr>
            <a:srgbClr val="A4A3A4"/>
          </p15:clr>
        </p15:guide>
        <p15:guide id="4" orient="horz" pos="175">
          <p15:clr>
            <a:srgbClr val="A4A3A4"/>
          </p15:clr>
        </p15:guide>
        <p15:guide id="5" pos="5465">
          <p15:clr>
            <a:srgbClr val="A4A3A4"/>
          </p15:clr>
        </p15:guide>
        <p15:guide id="6" pos="2880">
          <p15:clr>
            <a:srgbClr val="A4A3A4"/>
          </p15:clr>
        </p15:guide>
        <p15:guide id="7" pos="2049">
          <p15:clr>
            <a:srgbClr val="A4A3A4"/>
          </p15:clr>
        </p15:guide>
        <p15:guide id="8" pos="295">
          <p15:clr>
            <a:srgbClr val="A4A3A4"/>
          </p15:clr>
        </p15:guide>
        <p15:guide id="9" orient="horz" pos="1971">
          <p15:clr>
            <a:srgbClr val="A4A3A4"/>
          </p15:clr>
        </p15:guide>
        <p15:guide id="10" orient="horz" pos="1008">
          <p15:clr>
            <a:srgbClr val="A4A3A4"/>
          </p15:clr>
        </p15:guide>
        <p15:guide id="11" orient="horz" pos="2971">
          <p15:clr>
            <a:srgbClr val="A4A3A4"/>
          </p15:clr>
        </p15:guide>
        <p15:guide id="12" orient="horz" pos="15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FF3300"/>
    <a:srgbClr val="0000FF"/>
    <a:srgbClr val="FF6743"/>
    <a:srgbClr val="C02500"/>
    <a:srgbClr val="E0E0E0"/>
    <a:srgbClr val="DDDDDD"/>
    <a:srgbClr val="4D4D4D"/>
    <a:srgbClr val="1C1C1C"/>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775DCB02-9BB8-47FD-8907-85C794F793BA}" styleName="佈景主題樣式 1 - 輔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7853C-536D-4A76-A0AE-DD22124D55A5}" styleName="主题样式 1 - 强调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主题样式 1 - 强调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772" autoAdjust="0"/>
    <p:restoredTop sz="89200" autoAdjust="0"/>
  </p:normalViewPr>
  <p:slideViewPr>
    <p:cSldViewPr>
      <p:cViewPr varScale="1">
        <p:scale>
          <a:sx n="87" d="100"/>
          <a:sy n="87" d="100"/>
        </p:scale>
        <p:origin x="368" y="48"/>
      </p:cViewPr>
      <p:guideLst>
        <p:guide orient="horz" pos="2190"/>
        <p:guide orient="horz" pos="1119"/>
        <p:guide orient="horz" pos="3300"/>
        <p:guide orient="horz" pos="175"/>
        <p:guide pos="5465"/>
        <p:guide pos="2880"/>
        <p:guide pos="2049"/>
        <p:guide pos="295"/>
        <p:guide orient="horz" pos="1971"/>
        <p:guide orient="horz" pos="1008"/>
        <p:guide orient="horz" pos="2971"/>
        <p:guide orient="horz" pos="15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3876"/>
    </p:cViewPr>
  </p:sorterViewPr>
  <p:notesViewPr>
    <p:cSldViewPr>
      <p:cViewPr varScale="1">
        <p:scale>
          <a:sx n="49" d="100"/>
          <a:sy n="49" d="100"/>
        </p:scale>
        <p:origin x="2002" y="29"/>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2945659" cy="495937"/>
          </a:xfrm>
          <a:prstGeom prst="rect">
            <a:avLst/>
          </a:prstGeom>
        </p:spPr>
        <p:txBody>
          <a:bodyPr vert="horz" lIns="90992" tIns="45496" rIns="90992" bIns="45496" rtlCol="0"/>
          <a:lstStyle>
            <a:lvl1pPr algn="l">
              <a:defRPr sz="1200"/>
            </a:lvl1pPr>
          </a:lstStyle>
          <a:p>
            <a:endParaRPr lang="zh-TW" altLang="en-US"/>
          </a:p>
        </p:txBody>
      </p:sp>
      <p:sp>
        <p:nvSpPr>
          <p:cNvPr id="3" name="日期版面配置區 2"/>
          <p:cNvSpPr>
            <a:spLocks noGrp="1"/>
          </p:cNvSpPr>
          <p:nvPr>
            <p:ph type="dt" sz="quarter" idx="1"/>
          </p:nvPr>
        </p:nvSpPr>
        <p:spPr>
          <a:xfrm>
            <a:off x="3850443" y="0"/>
            <a:ext cx="2945659" cy="495937"/>
          </a:xfrm>
          <a:prstGeom prst="rect">
            <a:avLst/>
          </a:prstGeom>
        </p:spPr>
        <p:txBody>
          <a:bodyPr vert="horz" lIns="90992" tIns="45496" rIns="90992" bIns="45496" rtlCol="0"/>
          <a:lstStyle>
            <a:lvl1pPr algn="r">
              <a:defRPr sz="1200"/>
            </a:lvl1pPr>
          </a:lstStyle>
          <a:p>
            <a:fld id="{BCC99CCB-7246-4C0C-B1BF-C059D923634A}" type="datetimeFigureOut">
              <a:rPr lang="zh-TW" altLang="en-US" smtClean="0"/>
              <a:pPr/>
              <a:t>2025/3/25</a:t>
            </a:fld>
            <a:endParaRPr lang="zh-TW" altLang="en-US"/>
          </a:p>
        </p:txBody>
      </p:sp>
      <p:sp>
        <p:nvSpPr>
          <p:cNvPr id="4" name="頁尾版面配置區 3"/>
          <p:cNvSpPr>
            <a:spLocks noGrp="1"/>
          </p:cNvSpPr>
          <p:nvPr>
            <p:ph type="ftr" sz="quarter" idx="2"/>
          </p:nvPr>
        </p:nvSpPr>
        <p:spPr>
          <a:xfrm>
            <a:off x="1" y="9429118"/>
            <a:ext cx="2945659" cy="495936"/>
          </a:xfrm>
          <a:prstGeom prst="rect">
            <a:avLst/>
          </a:prstGeom>
        </p:spPr>
        <p:txBody>
          <a:bodyPr vert="horz" lIns="90992" tIns="45496" rIns="90992" bIns="45496"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0443" y="9429118"/>
            <a:ext cx="2945659" cy="495936"/>
          </a:xfrm>
          <a:prstGeom prst="rect">
            <a:avLst/>
          </a:prstGeom>
        </p:spPr>
        <p:txBody>
          <a:bodyPr vert="horz" lIns="90992" tIns="45496" rIns="90992" bIns="45496" rtlCol="0" anchor="b"/>
          <a:lstStyle>
            <a:lvl1pPr algn="r">
              <a:defRPr sz="1200"/>
            </a:lvl1pPr>
          </a:lstStyle>
          <a:p>
            <a:fld id="{4544FBC8-496C-4DDC-A0A4-8BBFB91F0B56}" type="slidenum">
              <a:rPr lang="zh-TW" altLang="en-US" smtClean="0"/>
              <a:pPr/>
              <a:t>‹#›</a:t>
            </a:fld>
            <a:endParaRPr lang="zh-TW" altLang="en-US"/>
          </a:p>
        </p:txBody>
      </p:sp>
    </p:spTree>
    <p:extLst>
      <p:ext uri="{BB962C8B-B14F-4D97-AF65-F5344CB8AC3E}">
        <p14:creationId xmlns:p14="http://schemas.microsoft.com/office/powerpoint/2010/main" val="42612979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1" y="0"/>
            <a:ext cx="2945659" cy="495937"/>
          </a:xfrm>
          <a:prstGeom prst="rect">
            <a:avLst/>
          </a:prstGeom>
          <a:noFill/>
          <a:ln w="9525">
            <a:noFill/>
            <a:miter lim="800000"/>
            <a:headEnd/>
            <a:tailEnd/>
          </a:ln>
          <a:effectLst/>
        </p:spPr>
        <p:txBody>
          <a:bodyPr vert="horz" wrap="square" lIns="90992" tIns="45496" rIns="90992" bIns="45496" numCol="1" anchor="t" anchorCtr="0" compatLnSpc="1">
            <a:prstTxWarp prst="textNoShape">
              <a:avLst/>
            </a:prstTxWarp>
          </a:bodyPr>
          <a:lstStyle>
            <a:lvl1pPr algn="l">
              <a:defRPr sz="1200" i="0">
                <a:latin typeface="Arial" charset="0"/>
                <a:ea typeface="华文细黑" pitchFamily="2" charset="-122"/>
                <a:cs typeface="+mn-cs"/>
              </a:defRPr>
            </a:lvl1pPr>
          </a:lstStyle>
          <a:p>
            <a:pPr>
              <a:defRPr/>
            </a:pPr>
            <a:endParaRPr lang="en-US" altLang="zh-CN"/>
          </a:p>
        </p:txBody>
      </p:sp>
      <p:sp>
        <p:nvSpPr>
          <p:cNvPr id="19459" name="Rectangle 3"/>
          <p:cNvSpPr>
            <a:spLocks noGrp="1" noChangeArrowheads="1"/>
          </p:cNvSpPr>
          <p:nvPr>
            <p:ph type="dt" idx="1"/>
          </p:nvPr>
        </p:nvSpPr>
        <p:spPr bwMode="auto">
          <a:xfrm>
            <a:off x="3850443" y="0"/>
            <a:ext cx="2945659" cy="495937"/>
          </a:xfrm>
          <a:prstGeom prst="rect">
            <a:avLst/>
          </a:prstGeom>
          <a:noFill/>
          <a:ln w="9525">
            <a:noFill/>
            <a:miter lim="800000"/>
            <a:headEnd/>
            <a:tailEnd/>
          </a:ln>
          <a:effectLst/>
        </p:spPr>
        <p:txBody>
          <a:bodyPr vert="horz" wrap="square" lIns="90992" tIns="45496" rIns="90992" bIns="45496" numCol="1" anchor="t" anchorCtr="0" compatLnSpc="1">
            <a:prstTxWarp prst="textNoShape">
              <a:avLst/>
            </a:prstTxWarp>
          </a:bodyPr>
          <a:lstStyle>
            <a:lvl1pPr algn="r">
              <a:defRPr sz="1200" i="0">
                <a:latin typeface="Arial" charset="0"/>
                <a:ea typeface="华文细黑" pitchFamily="2" charset="-122"/>
                <a:cs typeface="+mn-cs"/>
              </a:defRPr>
            </a:lvl1pPr>
          </a:lstStyle>
          <a:p>
            <a:pPr>
              <a:defRPr/>
            </a:pPr>
            <a:endParaRPr lang="en-US" altLang="zh-CN"/>
          </a:p>
        </p:txBody>
      </p:sp>
      <p:sp>
        <p:nvSpPr>
          <p:cNvPr id="15364" name="Rectangle 4"/>
          <p:cNvSpPr>
            <a:spLocks noGrp="1" noRot="1" noChangeAspect="1" noChangeArrowheads="1" noTextEdit="1"/>
          </p:cNvSpPr>
          <p:nvPr>
            <p:ph type="sldImg" idx="2"/>
          </p:nvPr>
        </p:nvSpPr>
        <p:spPr bwMode="auto">
          <a:xfrm>
            <a:off x="92075" y="744538"/>
            <a:ext cx="6613525" cy="3721100"/>
          </a:xfrm>
          <a:prstGeom prst="rect">
            <a:avLst/>
          </a:prstGeom>
          <a:noFill/>
          <a:ln w="9525">
            <a:solidFill>
              <a:srgbClr val="000000"/>
            </a:solidFill>
            <a:miter lim="800000"/>
            <a:headEnd/>
            <a:tailEnd/>
          </a:ln>
        </p:spPr>
      </p:sp>
      <p:sp>
        <p:nvSpPr>
          <p:cNvPr id="19461" name="Rectangle 5"/>
          <p:cNvSpPr>
            <a:spLocks noGrp="1" noChangeArrowheads="1"/>
          </p:cNvSpPr>
          <p:nvPr>
            <p:ph type="body" sz="quarter" idx="3"/>
          </p:nvPr>
        </p:nvSpPr>
        <p:spPr bwMode="auto">
          <a:xfrm>
            <a:off x="679768" y="4715351"/>
            <a:ext cx="5438140" cy="4466592"/>
          </a:xfrm>
          <a:prstGeom prst="rect">
            <a:avLst/>
          </a:prstGeom>
          <a:noFill/>
          <a:ln w="9525">
            <a:noFill/>
            <a:miter lim="800000"/>
            <a:headEnd/>
            <a:tailEnd/>
          </a:ln>
          <a:effectLst/>
        </p:spPr>
        <p:txBody>
          <a:bodyPr vert="horz" wrap="square" lIns="90992" tIns="45496" rIns="90992" bIns="45496" numCol="1" anchor="t" anchorCtr="0" compatLnSpc="1">
            <a:prstTxWarp prst="textNoShape">
              <a:avLst/>
            </a:prstTxWarp>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19462" name="Rectangle 6"/>
          <p:cNvSpPr>
            <a:spLocks noGrp="1" noChangeArrowheads="1"/>
          </p:cNvSpPr>
          <p:nvPr>
            <p:ph type="ftr" sz="quarter" idx="4"/>
          </p:nvPr>
        </p:nvSpPr>
        <p:spPr bwMode="auto">
          <a:xfrm>
            <a:off x="1" y="9429118"/>
            <a:ext cx="2945659" cy="495936"/>
          </a:xfrm>
          <a:prstGeom prst="rect">
            <a:avLst/>
          </a:prstGeom>
          <a:noFill/>
          <a:ln w="9525">
            <a:noFill/>
            <a:miter lim="800000"/>
            <a:headEnd/>
            <a:tailEnd/>
          </a:ln>
          <a:effectLst/>
        </p:spPr>
        <p:txBody>
          <a:bodyPr vert="horz" wrap="square" lIns="90992" tIns="45496" rIns="90992" bIns="45496" numCol="1" anchor="b" anchorCtr="0" compatLnSpc="1">
            <a:prstTxWarp prst="textNoShape">
              <a:avLst/>
            </a:prstTxWarp>
          </a:bodyPr>
          <a:lstStyle>
            <a:lvl1pPr algn="l">
              <a:defRPr sz="1200" i="0">
                <a:latin typeface="Arial" charset="0"/>
                <a:ea typeface="华文细黑" pitchFamily="2" charset="-122"/>
                <a:cs typeface="+mn-cs"/>
              </a:defRPr>
            </a:lvl1pPr>
          </a:lstStyle>
          <a:p>
            <a:pPr>
              <a:defRPr/>
            </a:pPr>
            <a:endParaRPr lang="en-US" altLang="zh-CN"/>
          </a:p>
        </p:txBody>
      </p:sp>
      <p:sp>
        <p:nvSpPr>
          <p:cNvPr id="19463" name="Rectangle 7"/>
          <p:cNvSpPr>
            <a:spLocks noGrp="1" noChangeArrowheads="1"/>
          </p:cNvSpPr>
          <p:nvPr>
            <p:ph type="sldNum" sz="quarter" idx="5"/>
          </p:nvPr>
        </p:nvSpPr>
        <p:spPr bwMode="auto">
          <a:xfrm>
            <a:off x="3850443" y="9429118"/>
            <a:ext cx="2945659" cy="495936"/>
          </a:xfrm>
          <a:prstGeom prst="rect">
            <a:avLst/>
          </a:prstGeom>
          <a:noFill/>
          <a:ln w="9525">
            <a:noFill/>
            <a:miter lim="800000"/>
            <a:headEnd/>
            <a:tailEnd/>
          </a:ln>
          <a:effectLst/>
        </p:spPr>
        <p:txBody>
          <a:bodyPr vert="horz" wrap="square" lIns="90992" tIns="45496" rIns="90992" bIns="45496" numCol="1" anchor="b" anchorCtr="0" compatLnSpc="1">
            <a:prstTxWarp prst="textNoShape">
              <a:avLst/>
            </a:prstTxWarp>
          </a:bodyPr>
          <a:lstStyle>
            <a:lvl1pPr algn="r">
              <a:defRPr sz="1200" i="0">
                <a:latin typeface="Arial" charset="0"/>
                <a:ea typeface="华文细黑" pitchFamily="2" charset="-122"/>
                <a:cs typeface="+mn-cs"/>
              </a:defRPr>
            </a:lvl1pPr>
          </a:lstStyle>
          <a:p>
            <a:pPr>
              <a:defRPr/>
            </a:pPr>
            <a:fld id="{697AFD06-3AF1-457A-9321-C1D056D18A8C}" type="slidenum">
              <a:rPr lang="en-US" altLang="zh-CN"/>
              <a:pPr>
                <a:defRPr/>
              </a:pPr>
              <a:t>‹#›</a:t>
            </a:fld>
            <a:endParaRPr lang="en-US" altLang="zh-CN"/>
          </a:p>
        </p:txBody>
      </p:sp>
    </p:spTree>
    <p:extLst>
      <p:ext uri="{BB962C8B-B14F-4D97-AF65-F5344CB8AC3E}">
        <p14:creationId xmlns:p14="http://schemas.microsoft.com/office/powerpoint/2010/main" val="33838128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100" kern="1200">
        <a:solidFill>
          <a:schemeClr val="tx1"/>
        </a:solidFill>
        <a:latin typeface="Arial" charset="0"/>
        <a:ea typeface="华文细黑" pitchFamily="2" charset="-122"/>
        <a:cs typeface="华文细黑"/>
      </a:defRPr>
    </a:lvl1pPr>
    <a:lvl2pPr marL="439625" algn="l" rtl="0" eaLnBrk="0" fontAlgn="base" hangingPunct="0">
      <a:spcBef>
        <a:spcPct val="30000"/>
      </a:spcBef>
      <a:spcAft>
        <a:spcPct val="0"/>
      </a:spcAft>
      <a:defRPr sz="1100" kern="1200">
        <a:solidFill>
          <a:schemeClr val="tx1"/>
        </a:solidFill>
        <a:latin typeface="Arial" charset="0"/>
        <a:ea typeface="华文细黑" pitchFamily="2" charset="-122"/>
        <a:cs typeface="华文细黑"/>
      </a:defRPr>
    </a:lvl2pPr>
    <a:lvl3pPr marL="879250" algn="l" rtl="0" eaLnBrk="0" fontAlgn="base" hangingPunct="0">
      <a:spcBef>
        <a:spcPct val="30000"/>
      </a:spcBef>
      <a:spcAft>
        <a:spcPct val="0"/>
      </a:spcAft>
      <a:defRPr sz="1100" kern="1200">
        <a:solidFill>
          <a:schemeClr val="tx1"/>
        </a:solidFill>
        <a:latin typeface="Arial" charset="0"/>
        <a:ea typeface="华文细黑" pitchFamily="2" charset="-122"/>
        <a:cs typeface="华文细黑"/>
      </a:defRPr>
    </a:lvl3pPr>
    <a:lvl4pPr marL="1318876" algn="l" rtl="0" eaLnBrk="0" fontAlgn="base" hangingPunct="0">
      <a:spcBef>
        <a:spcPct val="30000"/>
      </a:spcBef>
      <a:spcAft>
        <a:spcPct val="0"/>
      </a:spcAft>
      <a:defRPr sz="1100" kern="1200">
        <a:solidFill>
          <a:schemeClr val="tx1"/>
        </a:solidFill>
        <a:latin typeface="Arial" charset="0"/>
        <a:ea typeface="华文细黑" pitchFamily="2" charset="-122"/>
        <a:cs typeface="华文细黑"/>
      </a:defRPr>
    </a:lvl4pPr>
    <a:lvl5pPr marL="1758500" algn="l" rtl="0" eaLnBrk="0" fontAlgn="base" hangingPunct="0">
      <a:spcBef>
        <a:spcPct val="30000"/>
      </a:spcBef>
      <a:spcAft>
        <a:spcPct val="0"/>
      </a:spcAft>
      <a:defRPr sz="1100" kern="1200">
        <a:solidFill>
          <a:schemeClr val="tx1"/>
        </a:solidFill>
        <a:latin typeface="Arial" charset="0"/>
        <a:ea typeface="华文细黑" pitchFamily="2" charset="-122"/>
        <a:cs typeface="华文细黑"/>
      </a:defRPr>
    </a:lvl5pPr>
    <a:lvl6pPr marL="2198126" algn="l" defTabSz="879250" rtl="0" eaLnBrk="1" latinLnBrk="0" hangingPunct="1">
      <a:defRPr sz="1100" kern="1200">
        <a:solidFill>
          <a:schemeClr val="tx1"/>
        </a:solidFill>
        <a:latin typeface="+mn-lt"/>
        <a:ea typeface="+mn-ea"/>
        <a:cs typeface="+mn-cs"/>
      </a:defRPr>
    </a:lvl6pPr>
    <a:lvl7pPr marL="2637751" algn="l" defTabSz="879250" rtl="0" eaLnBrk="1" latinLnBrk="0" hangingPunct="1">
      <a:defRPr sz="1100" kern="1200">
        <a:solidFill>
          <a:schemeClr val="tx1"/>
        </a:solidFill>
        <a:latin typeface="+mn-lt"/>
        <a:ea typeface="+mn-ea"/>
        <a:cs typeface="+mn-cs"/>
      </a:defRPr>
    </a:lvl7pPr>
    <a:lvl8pPr marL="3077376" algn="l" defTabSz="879250" rtl="0" eaLnBrk="1" latinLnBrk="0" hangingPunct="1">
      <a:defRPr sz="1100" kern="1200">
        <a:solidFill>
          <a:schemeClr val="tx1"/>
        </a:solidFill>
        <a:latin typeface="+mn-lt"/>
        <a:ea typeface="+mn-ea"/>
        <a:cs typeface="+mn-cs"/>
      </a:defRPr>
    </a:lvl8pPr>
    <a:lvl9pPr marL="3517002" algn="l" defTabSz="879250" rtl="0" eaLnBrk="1" latinLnBrk="0" hangingPunct="1">
      <a:defRPr sz="11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1772"/>
            <a:ext cx="7772400" cy="1790700"/>
          </a:xfrm>
        </p:spPr>
        <p:txBody>
          <a:bodyPr anchor="b"/>
          <a:lstStyle>
            <a:lvl1pPr algn="ctr">
              <a:defRPr sz="4500" b="1" i="0">
                <a:latin typeface="Calibri" charset="0"/>
                <a:ea typeface="Calibri" charset="0"/>
                <a:cs typeface="Calibri" charset="0"/>
              </a:defRPr>
            </a:lvl1pPr>
          </a:lstStyle>
          <a:p>
            <a:r>
              <a:rPr lang="zh-CN" altLang="en-US" smtClean="0"/>
              <a:t>单击此处编辑母版标题样式</a:t>
            </a:r>
            <a:endParaRPr lang="en-US"/>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单击以编辑母版副标题样式</a:t>
            </a:r>
            <a:endParaRPr lang="en-US"/>
          </a:p>
        </p:txBody>
      </p:sp>
      <p:sp>
        <p:nvSpPr>
          <p:cNvPr id="4" name="Slide Number Placeholder 5"/>
          <p:cNvSpPr>
            <a:spLocks noGrp="1"/>
          </p:cNvSpPr>
          <p:nvPr>
            <p:ph type="sldNum" sz="quarter" idx="10"/>
          </p:nvPr>
        </p:nvSpPr>
        <p:spPr/>
        <p:txBody>
          <a:bodyPr/>
          <a:lstStyle>
            <a:lvl1pPr>
              <a:defRPr/>
            </a:lvl1pPr>
          </a:lstStyle>
          <a:p>
            <a:pPr>
              <a:defRPr/>
            </a:pPr>
            <a:fld id="{F56DE6E5-A079-4D4A-A29B-6FD76036E79F}" type="slidenum">
              <a:rPr lang="en-US"/>
              <a:pPr>
                <a:defRPr/>
              </a:pPr>
              <a:t>‹#›</a:t>
            </a:fld>
            <a:endParaRPr lang="en-US" dirty="0"/>
          </a:p>
        </p:txBody>
      </p:sp>
    </p:spTree>
    <p:extLst>
      <p:ext uri="{BB962C8B-B14F-4D97-AF65-F5344CB8AC3E}">
        <p14:creationId xmlns:p14="http://schemas.microsoft.com/office/powerpoint/2010/main" val="3900632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1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740571"/>
            <a:ext cx="4629150" cy="3655219"/>
          </a:xfrm>
        </p:spPr>
        <p:txBody>
          <a:bodyPr rtlCol="0">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zh-CN" altLang="en-US" noProof="0" smtClean="0"/>
              <a:t>单击图标添加图片</a:t>
            </a:r>
            <a:endParaRPr lang="en-US" noProof="0"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编辑母版文本样式</a:t>
            </a:r>
          </a:p>
        </p:txBody>
      </p:sp>
      <p:sp>
        <p:nvSpPr>
          <p:cNvPr id="5" name="Date Placeholder 4"/>
          <p:cNvSpPr>
            <a:spLocks noGrp="1"/>
          </p:cNvSpPr>
          <p:nvPr>
            <p:ph type="dt" sz="half" idx="10"/>
          </p:nvPr>
        </p:nvSpPr>
        <p:spPr>
          <a:xfrm>
            <a:off x="628650" y="4767263"/>
            <a:ext cx="2057400" cy="273844"/>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endParaRPr lang="en-US" altLang="zh-CN"/>
          </a:p>
        </p:txBody>
      </p:sp>
      <p:sp>
        <p:nvSpPr>
          <p:cNvPr id="6" name="Footer Placeholder 5"/>
          <p:cNvSpPr>
            <a:spLocks noGrp="1"/>
          </p:cNvSpPr>
          <p:nvPr>
            <p:ph type="ftr" sz="quarter" idx="11"/>
          </p:nvPr>
        </p:nvSpPr>
        <p:spPr>
          <a:xfrm>
            <a:off x="3028950" y="4767263"/>
            <a:ext cx="3086100" cy="273844"/>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pPr>
              <a:defRPr/>
            </a:pPr>
            <a:r>
              <a:rPr lang="de-DE" altLang="zh-CN" smtClean="0"/>
              <a:t>Page </a:t>
            </a:r>
            <a:r>
              <a:rPr lang="de-DE" altLang="zh-CN" smtClean="0">
                <a:sym typeface="MS UI Gothic" pitchFamily="34" charset="-128"/>
              </a:rPr>
              <a:t></a:t>
            </a:r>
            <a:r>
              <a:rPr lang="de-DE" altLang="zh-CN" smtClean="0"/>
              <a:t> </a:t>
            </a:r>
            <a:fld id="{4DEA08BB-87F9-4741-AB00-BD8140306BC5}" type="slidenum">
              <a:rPr lang="zh-CN" altLang="en-US" smtClean="0"/>
              <a:pPr>
                <a:defRPr/>
              </a:pPr>
              <a:t>‹#›</a:t>
            </a:fld>
            <a:endParaRPr lang="en-US" altLang="zh-CN"/>
          </a:p>
        </p:txBody>
      </p:sp>
    </p:spTree>
    <p:extLst>
      <p:ext uri="{BB962C8B-B14F-4D97-AF65-F5344CB8AC3E}">
        <p14:creationId xmlns:p14="http://schemas.microsoft.com/office/powerpoint/2010/main" val="2041120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a:p>
        </p:txBody>
      </p:sp>
      <p:sp>
        <p:nvSpPr>
          <p:cNvPr id="3" name="Vertical Text Placeholder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a:xfrm>
            <a:off x="628650" y="4767263"/>
            <a:ext cx="2057400" cy="273844"/>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endParaRPr lang="en-US" altLang="zh-CN"/>
          </a:p>
        </p:txBody>
      </p:sp>
      <p:sp>
        <p:nvSpPr>
          <p:cNvPr id="5" name="Footer Placeholder 4"/>
          <p:cNvSpPr>
            <a:spLocks noGrp="1"/>
          </p:cNvSpPr>
          <p:nvPr>
            <p:ph type="ftr" sz="quarter" idx="11"/>
          </p:nvPr>
        </p:nvSpPr>
        <p:spPr>
          <a:xfrm>
            <a:off x="3028950" y="4767263"/>
            <a:ext cx="3086100" cy="273844"/>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pPr>
              <a:defRPr/>
            </a:pPr>
            <a:r>
              <a:rPr lang="de-DE" altLang="zh-CN" smtClean="0"/>
              <a:t>Page </a:t>
            </a:r>
            <a:r>
              <a:rPr lang="de-DE" altLang="zh-CN" smtClean="0">
                <a:sym typeface="MS UI Gothic" pitchFamily="34" charset="-128"/>
              </a:rPr>
              <a:t></a:t>
            </a:r>
            <a:r>
              <a:rPr lang="de-DE" altLang="zh-CN" smtClean="0"/>
              <a:t> </a:t>
            </a:r>
            <a:fld id="{C7E40A7F-B5E7-4B93-83F1-5C0292EA0516}" type="slidenum">
              <a:rPr lang="zh-CN" altLang="en-US" smtClean="0"/>
              <a:pPr>
                <a:defRPr/>
              </a:pPr>
              <a:t>‹#›</a:t>
            </a:fld>
            <a:endParaRPr lang="en-US" altLang="zh-CN"/>
          </a:p>
        </p:txBody>
      </p:sp>
    </p:spTree>
    <p:extLst>
      <p:ext uri="{BB962C8B-B14F-4D97-AF65-F5344CB8AC3E}">
        <p14:creationId xmlns:p14="http://schemas.microsoft.com/office/powerpoint/2010/main" val="3507321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44"/>
            <a:ext cx="1971675" cy="4358879"/>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1" y="273844"/>
            <a:ext cx="5800725" cy="4358879"/>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a:xfrm>
            <a:off x="628650" y="4767263"/>
            <a:ext cx="2057400" cy="273844"/>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endParaRPr lang="en-US" altLang="zh-CN"/>
          </a:p>
        </p:txBody>
      </p:sp>
      <p:sp>
        <p:nvSpPr>
          <p:cNvPr id="5" name="Footer Placeholder 4"/>
          <p:cNvSpPr>
            <a:spLocks noGrp="1"/>
          </p:cNvSpPr>
          <p:nvPr>
            <p:ph type="ftr" sz="quarter" idx="11"/>
          </p:nvPr>
        </p:nvSpPr>
        <p:spPr>
          <a:xfrm>
            <a:off x="3028950" y="4767263"/>
            <a:ext cx="3086100" cy="273844"/>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pPr>
              <a:defRPr/>
            </a:pPr>
            <a:r>
              <a:rPr lang="de-DE" altLang="zh-CN" smtClean="0"/>
              <a:t>Page </a:t>
            </a:r>
            <a:r>
              <a:rPr lang="de-DE" altLang="zh-CN" smtClean="0">
                <a:sym typeface="MS UI Gothic" pitchFamily="34" charset="-128"/>
              </a:rPr>
              <a:t></a:t>
            </a:r>
            <a:r>
              <a:rPr lang="de-DE" altLang="zh-CN" smtClean="0"/>
              <a:t> </a:t>
            </a:r>
            <a:fld id="{55108179-B929-40ED-945A-3B85F8B355CF}" type="slidenum">
              <a:rPr lang="zh-CN" altLang="en-US" smtClean="0"/>
              <a:pPr>
                <a:defRPr/>
              </a:pPr>
              <a:t>‹#›</a:t>
            </a:fld>
            <a:endParaRPr lang="en-US" altLang="zh-CN" dirty="0"/>
          </a:p>
        </p:txBody>
      </p:sp>
    </p:spTree>
    <p:extLst>
      <p:ext uri="{BB962C8B-B14F-4D97-AF65-F5344CB8AC3E}">
        <p14:creationId xmlns:p14="http://schemas.microsoft.com/office/powerpoint/2010/main" val="11143042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两栏内容">
    <p:spTree>
      <p:nvGrpSpPr>
        <p:cNvPr id="1" name=""/>
        <p:cNvGrpSpPr/>
        <p:nvPr/>
      </p:nvGrpSpPr>
      <p:grpSpPr>
        <a:xfrm>
          <a:off x="0" y="0"/>
          <a:ext cx="0" cy="0"/>
          <a:chOff x="0" y="0"/>
          <a:chExt cx="0" cy="0"/>
        </a:xfrm>
      </p:grpSpPr>
      <p:sp>
        <p:nvSpPr>
          <p:cNvPr id="6" name="Rectangle 5"/>
          <p:cNvSpPr/>
          <p:nvPr userDrawn="1"/>
        </p:nvSpPr>
        <p:spPr>
          <a:xfrm>
            <a:off x="0" y="0"/>
            <a:ext cx="9144000" cy="5143500"/>
          </a:xfrm>
          <a:prstGeom prst="rect">
            <a:avLst/>
          </a:prstGeom>
          <a:solidFill>
            <a:schemeClr val="bg1"/>
          </a:solidFill>
        </p:spPr>
        <p:txBody>
          <a:bodyPr wrap="none" rtlCol="0" anchor="ctr">
            <a:spAutoFit/>
          </a:bodyPr>
          <a:lstStyle/>
          <a:p>
            <a:pPr algn="ctr"/>
            <a:endParaRPr lang="zh-CN" altLang="en-US" i="0" dirty="0">
              <a:latin typeface="微軟正黑體" panose="020B0604030504040204" pitchFamily="34" charset="-120"/>
              <a:ea typeface="微軟正黑體" panose="020B0604030504040204" pitchFamily="34" charset="-120"/>
            </a:endParaRPr>
          </a:p>
        </p:txBody>
      </p:sp>
      <p:sp>
        <p:nvSpPr>
          <p:cNvPr id="5" name="Rectangle 10"/>
          <p:cNvSpPr>
            <a:spLocks noGrp="1" noChangeArrowheads="1"/>
          </p:cNvSpPr>
          <p:nvPr>
            <p:ph type="sldNum" sz="quarter" idx="10"/>
          </p:nvPr>
        </p:nvSpPr>
        <p:spPr>
          <a:ln/>
        </p:spPr>
        <p:txBody>
          <a:bodyPr/>
          <a:lstStyle>
            <a:lvl1pPr>
              <a:defRPr/>
            </a:lvl1pPr>
          </a:lstStyle>
          <a:p>
            <a:pPr>
              <a:defRPr/>
            </a:pPr>
            <a:r>
              <a:rPr lang="de-DE" altLang="zh-CN"/>
              <a:t>Page </a:t>
            </a:r>
            <a:r>
              <a:rPr lang="de-DE" altLang="zh-CN">
                <a:sym typeface="MS UI Gothic" pitchFamily="34" charset="-128"/>
              </a:rPr>
              <a:t></a:t>
            </a:r>
            <a:r>
              <a:rPr lang="de-DE" altLang="zh-CN"/>
              <a:t> </a:t>
            </a:r>
            <a:fld id="{017BFD95-8783-41C9-AEC2-51097EBD319E}" type="slidenum">
              <a:rPr lang="zh-CN" altLang="en-US"/>
              <a:pPr>
                <a:defRPr/>
              </a:pPr>
              <a:t>‹#›</a:t>
            </a:fld>
            <a:endParaRPr lang="en-US" altLang="zh-CN"/>
          </a:p>
        </p:txBody>
      </p:sp>
    </p:spTree>
    <p:extLst>
      <p:ext uri="{BB962C8B-B14F-4D97-AF65-F5344CB8AC3E}">
        <p14:creationId xmlns:p14="http://schemas.microsoft.com/office/powerpoint/2010/main" val="27777333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比较">
    <p:spTree>
      <p:nvGrpSpPr>
        <p:cNvPr id="1" name=""/>
        <p:cNvGrpSpPr/>
        <p:nvPr/>
      </p:nvGrpSpPr>
      <p:grpSpPr>
        <a:xfrm>
          <a:off x="0" y="0"/>
          <a:ext cx="0" cy="0"/>
          <a:chOff x="0" y="0"/>
          <a:chExt cx="0" cy="0"/>
        </a:xfrm>
      </p:grpSpPr>
      <p:sp>
        <p:nvSpPr>
          <p:cNvPr id="3" name="文本占位符 2"/>
          <p:cNvSpPr>
            <a:spLocks noGrp="1"/>
          </p:cNvSpPr>
          <p:nvPr>
            <p:ph type="body" idx="1"/>
          </p:nvPr>
        </p:nvSpPr>
        <p:spPr>
          <a:xfrm>
            <a:off x="457200" y="900939"/>
            <a:ext cx="4040188" cy="479822"/>
          </a:xfrm>
        </p:spPr>
        <p:txBody>
          <a:bodyPr anchor="b"/>
          <a:lstStyle>
            <a:lvl1pPr marL="0" indent="0">
              <a:buNone/>
              <a:defRPr sz="2300" b="1"/>
            </a:lvl1pPr>
            <a:lvl2pPr marL="439625" indent="0">
              <a:buNone/>
              <a:defRPr sz="1900" b="1"/>
            </a:lvl2pPr>
            <a:lvl3pPr marL="879250" indent="0">
              <a:buNone/>
              <a:defRPr sz="1700" b="1"/>
            </a:lvl3pPr>
            <a:lvl4pPr marL="1318876" indent="0">
              <a:buNone/>
              <a:defRPr sz="1500" b="1"/>
            </a:lvl4pPr>
            <a:lvl5pPr marL="1758500" indent="0">
              <a:buNone/>
              <a:defRPr sz="1500" b="1"/>
            </a:lvl5pPr>
            <a:lvl6pPr marL="2198126" indent="0">
              <a:buNone/>
              <a:defRPr sz="1500" b="1"/>
            </a:lvl6pPr>
            <a:lvl7pPr marL="2637751" indent="0">
              <a:buNone/>
              <a:defRPr sz="1500" b="1"/>
            </a:lvl7pPr>
            <a:lvl8pPr marL="3077376" indent="0">
              <a:buNone/>
              <a:defRPr sz="1500" b="1"/>
            </a:lvl8pPr>
            <a:lvl9pPr marL="3517002" indent="0">
              <a:buNone/>
              <a:defRPr sz="1500" b="1"/>
            </a:lvl9pPr>
          </a:lstStyle>
          <a:p>
            <a:pPr lvl="0"/>
            <a:r>
              <a:rPr lang="zh-CN" altLang="en-US"/>
              <a:t>单击此处编辑母版文本样式</a:t>
            </a:r>
          </a:p>
        </p:txBody>
      </p:sp>
      <p:sp>
        <p:nvSpPr>
          <p:cNvPr id="4" name="内容占位符 3"/>
          <p:cNvSpPr>
            <a:spLocks noGrp="1"/>
          </p:cNvSpPr>
          <p:nvPr>
            <p:ph sz="half" idx="2"/>
          </p:nvPr>
        </p:nvSpPr>
        <p:spPr>
          <a:xfrm>
            <a:off x="457200" y="1380759"/>
            <a:ext cx="4040188" cy="3355450"/>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8" y="900939"/>
            <a:ext cx="4041775" cy="479822"/>
          </a:xfrm>
        </p:spPr>
        <p:txBody>
          <a:bodyPr anchor="b"/>
          <a:lstStyle>
            <a:lvl1pPr marL="0" indent="0">
              <a:buNone/>
              <a:defRPr sz="2300" b="1"/>
            </a:lvl1pPr>
            <a:lvl2pPr marL="439625" indent="0">
              <a:buNone/>
              <a:defRPr sz="1900" b="1"/>
            </a:lvl2pPr>
            <a:lvl3pPr marL="879250" indent="0">
              <a:buNone/>
              <a:defRPr sz="1700" b="1"/>
            </a:lvl3pPr>
            <a:lvl4pPr marL="1318876" indent="0">
              <a:buNone/>
              <a:defRPr sz="1500" b="1"/>
            </a:lvl4pPr>
            <a:lvl5pPr marL="1758500" indent="0">
              <a:buNone/>
              <a:defRPr sz="1500" b="1"/>
            </a:lvl5pPr>
            <a:lvl6pPr marL="2198126" indent="0">
              <a:buNone/>
              <a:defRPr sz="1500" b="1"/>
            </a:lvl6pPr>
            <a:lvl7pPr marL="2637751" indent="0">
              <a:buNone/>
              <a:defRPr sz="1500" b="1"/>
            </a:lvl7pPr>
            <a:lvl8pPr marL="3077376" indent="0">
              <a:buNone/>
              <a:defRPr sz="1500" b="1"/>
            </a:lvl8pPr>
            <a:lvl9pPr marL="3517002" indent="0">
              <a:buNone/>
              <a:defRPr sz="1500" b="1"/>
            </a:lvl9pPr>
          </a:lstStyle>
          <a:p>
            <a:pPr lvl="0"/>
            <a:r>
              <a:rPr lang="zh-CN" altLang="en-US"/>
              <a:t>单击此处编辑母版文本样式</a:t>
            </a:r>
          </a:p>
        </p:txBody>
      </p:sp>
      <p:sp>
        <p:nvSpPr>
          <p:cNvPr id="6" name="内容占位符 5"/>
          <p:cNvSpPr>
            <a:spLocks noGrp="1"/>
          </p:cNvSpPr>
          <p:nvPr>
            <p:ph sz="quarter" idx="4"/>
          </p:nvPr>
        </p:nvSpPr>
        <p:spPr>
          <a:xfrm>
            <a:off x="4645028" y="1380759"/>
            <a:ext cx="4041775" cy="3355450"/>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10"/>
          <p:cNvSpPr>
            <a:spLocks noGrp="1" noChangeArrowheads="1"/>
          </p:cNvSpPr>
          <p:nvPr>
            <p:ph type="sldNum" sz="quarter" idx="10"/>
          </p:nvPr>
        </p:nvSpPr>
        <p:spPr>
          <a:ln/>
        </p:spPr>
        <p:txBody>
          <a:bodyPr/>
          <a:lstStyle>
            <a:lvl1pPr>
              <a:defRPr/>
            </a:lvl1pPr>
          </a:lstStyle>
          <a:p>
            <a:pPr>
              <a:defRPr/>
            </a:pPr>
            <a:r>
              <a:rPr lang="de-DE" altLang="zh-CN"/>
              <a:t>Page </a:t>
            </a:r>
            <a:r>
              <a:rPr lang="de-DE" altLang="zh-CN">
                <a:sym typeface="MS UI Gothic" pitchFamily="34" charset="-128"/>
              </a:rPr>
              <a:t></a:t>
            </a:r>
            <a:r>
              <a:rPr lang="de-DE" altLang="zh-CN"/>
              <a:t> </a:t>
            </a:r>
            <a:fld id="{C718E2C1-53D0-4385-8027-B4A6FB7A7847}" type="slidenum">
              <a:rPr lang="zh-CN" altLang="en-US"/>
              <a:pPr>
                <a:defRPr/>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5522" y="632223"/>
            <a:ext cx="8604647" cy="4039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69698" y="841772"/>
            <a:ext cx="8701049" cy="1790700"/>
          </a:xfrm>
        </p:spPr>
        <p:txBody>
          <a:bodyPr anchor="b"/>
          <a:lstStyle>
            <a:lvl1pPr algn="ctr">
              <a:defRPr sz="4500" b="1" i="0">
                <a:latin typeface="Microsoft YaHei" panose="020B0503020204020204" pitchFamily="34" charset="-122"/>
                <a:ea typeface="Microsoft YaHei" panose="020B0503020204020204" pitchFamily="34" charset="-122"/>
                <a:cs typeface="Calibri" charset="0"/>
              </a:defRPr>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单击以编辑母版副标题样式</a:t>
            </a:r>
            <a:endParaRPr lang="en-US" dirty="0"/>
          </a:p>
        </p:txBody>
      </p:sp>
      <p:sp>
        <p:nvSpPr>
          <p:cNvPr id="5" name="Slide Number Placeholder 5"/>
          <p:cNvSpPr>
            <a:spLocks noGrp="1"/>
          </p:cNvSpPr>
          <p:nvPr>
            <p:ph type="sldNum" sz="quarter" idx="10"/>
          </p:nvPr>
        </p:nvSpPr>
        <p:spPr/>
        <p:txBody>
          <a:bodyPr/>
          <a:lstStyle>
            <a:lvl1pPr>
              <a:defRPr/>
            </a:lvl1pPr>
          </a:lstStyle>
          <a:p>
            <a:pPr>
              <a:defRPr/>
            </a:pPr>
            <a:r>
              <a:rPr lang="de-DE" altLang="zh-CN" smtClean="0"/>
              <a:t>Page </a:t>
            </a:r>
            <a:r>
              <a:rPr lang="de-DE" altLang="zh-CN" smtClean="0">
                <a:sym typeface="MS UI Gothic" pitchFamily="34" charset="-128"/>
              </a:rPr>
              <a:t></a:t>
            </a:r>
            <a:r>
              <a:rPr lang="de-DE" altLang="zh-CN" smtClean="0"/>
              <a:t> </a:t>
            </a:r>
            <a:fld id="{55108179-B929-40ED-945A-3B85F8B355CF}" type="slidenum">
              <a:rPr lang="zh-CN" altLang="en-US" smtClean="0"/>
              <a:pPr>
                <a:defRPr/>
              </a:pPr>
              <a:t>‹#›</a:t>
            </a:fld>
            <a:endParaRPr lang="en-US" altLang="zh-CN" dirty="0"/>
          </a:p>
        </p:txBody>
      </p:sp>
    </p:spTree>
    <p:extLst>
      <p:ext uri="{BB962C8B-B14F-4D97-AF65-F5344CB8AC3E}">
        <p14:creationId xmlns:p14="http://schemas.microsoft.com/office/powerpoint/2010/main" val="1329769878"/>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Microsoft YaHei" panose="020B0503020204020204" pitchFamily="34" charset="-122"/>
                <a:ea typeface="Microsoft YaHei" panose="020B0503020204020204" pitchFamily="34" charset="-122"/>
                <a:cs typeface="Calibri" charset="0"/>
              </a:defRPr>
            </a:lvl1p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lvl1pPr marL="171450" indent="-171450">
              <a:buFont typeface="Wingdings" panose="05000000000000000000" pitchFamily="2" charset="2"/>
              <a:buChar char="n"/>
              <a:defRPr sz="1500" b="1">
                <a:latin typeface="Microsoft YaHei" panose="020B0503020204020204" pitchFamily="34" charset="-122"/>
                <a:ea typeface="Microsoft YaHei" panose="020B0503020204020204" pitchFamily="34" charset="-122"/>
              </a:defRPr>
            </a:lvl1pPr>
            <a:lvl2pPr marL="514350" indent="-171450">
              <a:buFont typeface="Wingdings" panose="05000000000000000000" pitchFamily="2" charset="2"/>
              <a:buChar char="Ø"/>
              <a:defRPr sz="1350">
                <a:latin typeface="Microsoft YaHei" panose="020B0503020204020204" pitchFamily="34" charset="-122"/>
                <a:ea typeface="Microsoft YaHei" panose="020B0503020204020204" pitchFamily="34" charset="-122"/>
              </a:defRPr>
            </a:lvl2pPr>
            <a:lvl3pPr marL="857250" indent="-171450">
              <a:buFont typeface="Wingdings" panose="05000000000000000000" pitchFamily="2" charset="2"/>
              <a:buChar char="l"/>
              <a:defRPr sz="1200">
                <a:latin typeface="Microsoft YaHei" panose="020B0503020204020204" pitchFamily="34" charset="-122"/>
                <a:ea typeface="Microsoft YaHei" panose="020B0503020204020204" pitchFamily="34" charset="-122"/>
              </a:defRPr>
            </a:lvl3pPr>
            <a:lvl4pPr>
              <a:defRPr sz="1200">
                <a:latin typeface="Microsoft YaHei" panose="020B0503020204020204" pitchFamily="34" charset="-122"/>
                <a:ea typeface="Microsoft YaHei" panose="020B0503020204020204" pitchFamily="34" charset="-122"/>
              </a:defRPr>
            </a:lvl4pPr>
            <a:lvl5pPr>
              <a:defRPr sz="1200">
                <a:latin typeface="Microsoft YaHei" panose="020B0503020204020204" pitchFamily="34" charset="-122"/>
                <a:ea typeface="Microsoft YaHei" panose="020B0503020204020204" pitchFamily="34" charset="-122"/>
              </a:defRPr>
            </a:lvl5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a:xfrm>
            <a:off x="628650" y="4767263"/>
            <a:ext cx="2057400" cy="273844"/>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endParaRPr lang="en-US" altLang="zh-CN"/>
          </a:p>
        </p:txBody>
      </p:sp>
      <p:sp>
        <p:nvSpPr>
          <p:cNvPr id="5" name="Footer Placeholder 4"/>
          <p:cNvSpPr>
            <a:spLocks noGrp="1"/>
          </p:cNvSpPr>
          <p:nvPr>
            <p:ph type="ftr" sz="quarter" idx="11"/>
          </p:nvPr>
        </p:nvSpPr>
        <p:spPr>
          <a:xfrm>
            <a:off x="3028950" y="4767263"/>
            <a:ext cx="3086100" cy="273844"/>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pPr>
              <a:defRPr/>
            </a:pPr>
            <a:r>
              <a:rPr lang="de-DE" altLang="zh-CN" smtClean="0"/>
              <a:t>Page </a:t>
            </a:r>
            <a:r>
              <a:rPr lang="de-DE" altLang="zh-CN" smtClean="0">
                <a:sym typeface="MS UI Gothic" pitchFamily="34" charset="-128"/>
              </a:rPr>
              <a:t></a:t>
            </a:r>
            <a:r>
              <a:rPr lang="de-DE" altLang="zh-CN" smtClean="0"/>
              <a:t> </a:t>
            </a:r>
            <a:fld id="{8E946A79-C746-43E8-9959-DDA53D12FB47}" type="slidenum">
              <a:rPr lang="zh-CN" altLang="en-US" smtClean="0"/>
              <a:pPr>
                <a:defRPr/>
              </a:pPr>
              <a:t>‹#›</a:t>
            </a:fld>
            <a:endParaRPr lang="en-US" altLang="zh-CN"/>
          </a:p>
        </p:txBody>
      </p:sp>
    </p:spTree>
    <p:extLst>
      <p:ext uri="{BB962C8B-B14F-4D97-AF65-F5344CB8AC3E}">
        <p14:creationId xmlns:p14="http://schemas.microsoft.com/office/powerpoint/2010/main" val="1056058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53404" y="1282305"/>
            <a:ext cx="8708057" cy="2139553"/>
          </a:xfrm>
        </p:spPr>
        <p:txBody>
          <a:bodyPr anchor="b"/>
          <a:lstStyle>
            <a:lvl1pPr algn="ctr">
              <a:defRPr sz="4500" b="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153404" y="3442099"/>
            <a:ext cx="8708057" cy="1125140"/>
          </a:xfrm>
        </p:spPr>
        <p:txBody>
          <a:bodyPr/>
          <a:lstStyle>
            <a:lvl1pPr marL="0" indent="0">
              <a:buNone/>
              <a:defRPr sz="1800" b="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编辑母版文本样式</a:t>
            </a:r>
          </a:p>
        </p:txBody>
      </p:sp>
      <p:sp>
        <p:nvSpPr>
          <p:cNvPr id="4" name="Date Placeholder 3"/>
          <p:cNvSpPr>
            <a:spLocks noGrp="1"/>
          </p:cNvSpPr>
          <p:nvPr>
            <p:ph type="dt" sz="half" idx="10"/>
          </p:nvPr>
        </p:nvSpPr>
        <p:spPr>
          <a:xfrm>
            <a:off x="628650" y="4767263"/>
            <a:ext cx="2057400" cy="273844"/>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endParaRPr lang="en-US" altLang="zh-CN"/>
          </a:p>
        </p:txBody>
      </p:sp>
      <p:sp>
        <p:nvSpPr>
          <p:cNvPr id="5" name="Footer Placeholder 4"/>
          <p:cNvSpPr>
            <a:spLocks noGrp="1"/>
          </p:cNvSpPr>
          <p:nvPr>
            <p:ph type="ftr" sz="quarter" idx="11"/>
          </p:nvPr>
        </p:nvSpPr>
        <p:spPr>
          <a:xfrm>
            <a:off x="3028950" y="4767263"/>
            <a:ext cx="3086100" cy="273844"/>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pPr>
              <a:defRPr/>
            </a:pPr>
            <a:r>
              <a:rPr lang="de-DE" altLang="zh-CN" smtClean="0"/>
              <a:t>Page </a:t>
            </a:r>
            <a:r>
              <a:rPr lang="de-DE" altLang="zh-CN" smtClean="0">
                <a:sym typeface="MS UI Gothic" pitchFamily="34" charset="-128"/>
              </a:rPr>
              <a:t></a:t>
            </a:r>
            <a:r>
              <a:rPr lang="de-DE" altLang="zh-CN" smtClean="0"/>
              <a:t> </a:t>
            </a:r>
            <a:fld id="{B64C42F5-4E96-48D5-A9A1-C36033705995}" type="slidenum">
              <a:rPr lang="zh-CN" altLang="en-US" smtClean="0"/>
              <a:pPr>
                <a:defRPr/>
              </a:pPr>
              <a:t>‹#›</a:t>
            </a:fld>
            <a:endParaRPr lang="en-US" altLang="zh-CN"/>
          </a:p>
        </p:txBody>
      </p:sp>
    </p:spTree>
    <p:extLst>
      <p:ext uri="{BB962C8B-B14F-4D97-AF65-F5344CB8AC3E}">
        <p14:creationId xmlns:p14="http://schemas.microsoft.com/office/powerpoint/2010/main" val="3291382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b="1" i="0">
                <a:latin typeface="Microsoft YaHei" panose="020B0503020204020204" pitchFamily="34" charset="-122"/>
                <a:ea typeface="Microsoft YaHei" panose="020B0503020204020204" pitchFamily="34" charset="-122"/>
                <a:cs typeface="Calibri" charset="0"/>
              </a:defRPr>
            </a:lvl1p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726142"/>
            <a:ext cx="3886200" cy="3906581"/>
          </a:xfrm>
        </p:spPr>
        <p:txBody>
          <a:bodyPr/>
          <a:lstStyle>
            <a:lvl1pPr marL="171450" indent="-171450">
              <a:buFont typeface="Wingdings" panose="05000000000000000000" pitchFamily="2" charset="2"/>
              <a:buChar char="n"/>
              <a:defRPr sz="1500" b="1"/>
            </a:lvl1pPr>
            <a:lvl2pPr marL="514350" indent="-171450">
              <a:buFont typeface="Wingdings" panose="05000000000000000000" pitchFamily="2" charset="2"/>
              <a:buChar char="Ø"/>
              <a:defRPr sz="1350"/>
            </a:lvl2pPr>
            <a:lvl3pPr marL="857250" indent="-171450">
              <a:buFont typeface="Wingdings" panose="05000000000000000000" pitchFamily="2" charset="2"/>
              <a:buChar char="l"/>
              <a:defRPr sz="1200"/>
            </a:lvl3pPr>
            <a:lvl4pPr>
              <a:defRPr sz="1200"/>
            </a:lvl4pPr>
            <a:lvl5pPr>
              <a:defRPr sz="1200"/>
            </a:lvl5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726142"/>
            <a:ext cx="3886200" cy="3906581"/>
          </a:xfrm>
        </p:spPr>
        <p:txBody>
          <a:bodyPr/>
          <a:lstStyle>
            <a:lvl1pPr marL="171450" indent="-171450">
              <a:buFont typeface="Wingdings" panose="05000000000000000000" pitchFamily="2" charset="2"/>
              <a:buChar char="n"/>
              <a:defRPr sz="1500" b="1"/>
            </a:lvl1pPr>
            <a:lvl2pPr marL="514350" indent="-171450">
              <a:buFont typeface="Wingdings" panose="05000000000000000000" pitchFamily="2" charset="2"/>
              <a:buChar char="Ø"/>
              <a:defRPr sz="1350"/>
            </a:lvl2pPr>
            <a:lvl3pPr marL="857250" indent="-171450">
              <a:buFont typeface="Wingdings" panose="05000000000000000000" pitchFamily="2" charset="2"/>
              <a:buChar char="l"/>
              <a:defRPr sz="1200"/>
            </a:lvl3pPr>
            <a:lvl4pPr>
              <a:defRPr sz="1200"/>
            </a:lvl4pPr>
            <a:lvl5pPr>
              <a:defRPr sz="1200"/>
            </a:lvl5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a:xfrm>
            <a:off x="628650" y="4767263"/>
            <a:ext cx="2057400" cy="273844"/>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endParaRPr lang="en-US" altLang="zh-CN"/>
          </a:p>
        </p:txBody>
      </p:sp>
      <p:sp>
        <p:nvSpPr>
          <p:cNvPr id="6" name="Footer Placeholder 5"/>
          <p:cNvSpPr>
            <a:spLocks noGrp="1"/>
          </p:cNvSpPr>
          <p:nvPr>
            <p:ph type="ftr" sz="quarter" idx="11"/>
          </p:nvPr>
        </p:nvSpPr>
        <p:spPr>
          <a:xfrm>
            <a:off x="3028950" y="4767263"/>
            <a:ext cx="3086100" cy="273844"/>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pPr>
              <a:defRPr/>
            </a:pPr>
            <a:r>
              <a:rPr lang="de-DE" altLang="zh-CN" smtClean="0"/>
              <a:t>Page </a:t>
            </a:r>
            <a:r>
              <a:rPr lang="de-DE" altLang="zh-CN" smtClean="0">
                <a:sym typeface="MS UI Gothic" pitchFamily="34" charset="-128"/>
              </a:rPr>
              <a:t></a:t>
            </a:r>
            <a:r>
              <a:rPr lang="de-DE" altLang="zh-CN" smtClean="0"/>
              <a:t> </a:t>
            </a:r>
            <a:fld id="{55108179-B929-40ED-945A-3B85F8B355CF}" type="slidenum">
              <a:rPr lang="zh-CN" altLang="en-US" smtClean="0"/>
              <a:pPr>
                <a:defRPr/>
              </a:pPr>
              <a:t>‹#›</a:t>
            </a:fld>
            <a:endParaRPr lang="en-US" altLang="zh-CN" dirty="0"/>
          </a:p>
        </p:txBody>
      </p:sp>
    </p:spTree>
    <p:extLst>
      <p:ext uri="{BB962C8B-B14F-4D97-AF65-F5344CB8AC3E}">
        <p14:creationId xmlns:p14="http://schemas.microsoft.com/office/powerpoint/2010/main" val="2799266782"/>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675928"/>
            <a:ext cx="3868340" cy="37294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编辑母版文本样式</a:t>
            </a:r>
          </a:p>
        </p:txBody>
      </p:sp>
      <p:sp>
        <p:nvSpPr>
          <p:cNvPr id="4" name="Content Placeholder 3"/>
          <p:cNvSpPr>
            <a:spLocks noGrp="1"/>
          </p:cNvSpPr>
          <p:nvPr>
            <p:ph sz="half" idx="2"/>
          </p:nvPr>
        </p:nvSpPr>
        <p:spPr>
          <a:xfrm>
            <a:off x="629842" y="1119469"/>
            <a:ext cx="3868340" cy="3522779"/>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1" y="675928"/>
            <a:ext cx="3887391" cy="37294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编辑母版文本样式</a:t>
            </a:r>
          </a:p>
        </p:txBody>
      </p:sp>
      <p:sp>
        <p:nvSpPr>
          <p:cNvPr id="6" name="Content Placeholder 5"/>
          <p:cNvSpPr>
            <a:spLocks noGrp="1"/>
          </p:cNvSpPr>
          <p:nvPr>
            <p:ph sz="quarter" idx="4"/>
          </p:nvPr>
        </p:nvSpPr>
        <p:spPr>
          <a:xfrm>
            <a:off x="4629151" y="1119469"/>
            <a:ext cx="3887391" cy="3522779"/>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10" name="Title 1"/>
          <p:cNvSpPr>
            <a:spLocks noGrp="1"/>
          </p:cNvSpPr>
          <p:nvPr>
            <p:ph type="title"/>
          </p:nvPr>
        </p:nvSpPr>
        <p:spPr>
          <a:xfrm>
            <a:off x="3349593" y="165561"/>
            <a:ext cx="5146507" cy="310890"/>
          </a:xfrm>
        </p:spPr>
        <p:txBody>
          <a:bodyPr/>
          <a:lstStyle>
            <a:lvl1pPr algn="ctr">
              <a:defRPr b="1" i="0">
                <a:latin typeface="Microsoft YaHei" panose="020B0503020204020204" pitchFamily="34" charset="-122"/>
                <a:ea typeface="Microsoft YaHei" panose="020B0503020204020204" pitchFamily="34" charset="-122"/>
                <a:cs typeface="Calibri" charset="0"/>
              </a:defRPr>
            </a:lvl1pPr>
          </a:lstStyle>
          <a:p>
            <a:r>
              <a:rPr lang="zh-CN" altLang="en-US" smtClean="0"/>
              <a:t>单击此处编辑母版标题样式</a:t>
            </a:r>
            <a:endParaRPr lang="en-US" dirty="0"/>
          </a:p>
        </p:txBody>
      </p:sp>
      <p:sp>
        <p:nvSpPr>
          <p:cNvPr id="7" name="Date Placeholder 6"/>
          <p:cNvSpPr>
            <a:spLocks noGrp="1"/>
          </p:cNvSpPr>
          <p:nvPr>
            <p:ph type="dt" sz="half" idx="10"/>
          </p:nvPr>
        </p:nvSpPr>
        <p:spPr>
          <a:xfrm>
            <a:off x="628650" y="4767263"/>
            <a:ext cx="2057400" cy="273844"/>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endParaRPr lang="en-US" altLang="zh-CN"/>
          </a:p>
        </p:txBody>
      </p:sp>
      <p:sp>
        <p:nvSpPr>
          <p:cNvPr id="8" name="Footer Placeholder 7"/>
          <p:cNvSpPr>
            <a:spLocks noGrp="1"/>
          </p:cNvSpPr>
          <p:nvPr>
            <p:ph type="ftr" sz="quarter" idx="11"/>
          </p:nvPr>
        </p:nvSpPr>
        <p:spPr>
          <a:xfrm>
            <a:off x="3028950" y="4767263"/>
            <a:ext cx="3086100" cy="273844"/>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pPr>
              <a:defRPr/>
            </a:pPr>
            <a:r>
              <a:rPr lang="de-DE" altLang="zh-CN" smtClean="0"/>
              <a:t>Page </a:t>
            </a:r>
            <a:r>
              <a:rPr lang="de-DE" altLang="zh-CN" smtClean="0">
                <a:sym typeface="MS UI Gothic" pitchFamily="34" charset="-128"/>
              </a:rPr>
              <a:t></a:t>
            </a:r>
            <a:r>
              <a:rPr lang="de-DE" altLang="zh-CN" smtClean="0"/>
              <a:t> </a:t>
            </a:r>
            <a:fld id="{55108179-B929-40ED-945A-3B85F8B355CF}" type="slidenum">
              <a:rPr lang="zh-CN" altLang="en-US" smtClean="0"/>
              <a:pPr>
                <a:defRPr/>
              </a:pPr>
              <a:t>‹#›</a:t>
            </a:fld>
            <a:endParaRPr lang="en-US" altLang="zh-CN" dirty="0"/>
          </a:p>
        </p:txBody>
      </p:sp>
    </p:spTree>
    <p:extLst>
      <p:ext uri="{BB962C8B-B14F-4D97-AF65-F5344CB8AC3E}">
        <p14:creationId xmlns:p14="http://schemas.microsoft.com/office/powerpoint/2010/main" val="344299628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b="1" i="0">
                <a:latin typeface="Microsoft YaHei" panose="020B0503020204020204" pitchFamily="34" charset="-122"/>
                <a:ea typeface="Microsoft YaHei" panose="020B0503020204020204" pitchFamily="34" charset="-122"/>
                <a:cs typeface="Calibri" charset="0"/>
              </a:defRPr>
            </a:lvl1pPr>
          </a:lstStyle>
          <a:p>
            <a:r>
              <a:rPr lang="zh-CN" altLang="en-US" smtClean="0"/>
              <a:t>单击此处编辑母版标题样式</a:t>
            </a:r>
            <a:endParaRPr lang="en-US" dirty="0"/>
          </a:p>
        </p:txBody>
      </p:sp>
      <p:sp>
        <p:nvSpPr>
          <p:cNvPr id="3" name="Date Placeholder 2"/>
          <p:cNvSpPr>
            <a:spLocks noGrp="1"/>
          </p:cNvSpPr>
          <p:nvPr>
            <p:ph type="dt" sz="half" idx="10"/>
          </p:nvPr>
        </p:nvSpPr>
        <p:spPr>
          <a:xfrm>
            <a:off x="628650" y="4767263"/>
            <a:ext cx="2057400" cy="273844"/>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endParaRPr lang="en-US" altLang="zh-CN"/>
          </a:p>
        </p:txBody>
      </p:sp>
      <p:sp>
        <p:nvSpPr>
          <p:cNvPr id="4" name="Footer Placeholder 3"/>
          <p:cNvSpPr>
            <a:spLocks noGrp="1"/>
          </p:cNvSpPr>
          <p:nvPr>
            <p:ph type="ftr" sz="quarter" idx="11"/>
          </p:nvPr>
        </p:nvSpPr>
        <p:spPr>
          <a:xfrm>
            <a:off x="3028950" y="4767263"/>
            <a:ext cx="3086100" cy="273844"/>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pPr>
              <a:defRPr/>
            </a:pPr>
            <a:r>
              <a:rPr lang="de-DE" altLang="zh-CN" smtClean="0"/>
              <a:t>Page </a:t>
            </a:r>
            <a:r>
              <a:rPr lang="de-DE" altLang="zh-CN" smtClean="0">
                <a:sym typeface="MS UI Gothic" pitchFamily="34" charset="-128"/>
              </a:rPr>
              <a:t></a:t>
            </a:r>
            <a:r>
              <a:rPr lang="de-DE" altLang="zh-CN" smtClean="0"/>
              <a:t> </a:t>
            </a:r>
            <a:fld id="{92A423F3-4919-46DC-8CA0-E0D4876259CC}" type="slidenum">
              <a:rPr lang="zh-CN" altLang="en-US" smtClean="0"/>
              <a:pPr>
                <a:defRPr/>
              </a:pPr>
              <a:t>‹#›</a:t>
            </a:fld>
            <a:endParaRPr lang="en-US" altLang="zh-CN"/>
          </a:p>
        </p:txBody>
      </p:sp>
    </p:spTree>
    <p:extLst>
      <p:ext uri="{BB962C8B-B14F-4D97-AF65-F5344CB8AC3E}">
        <p14:creationId xmlns:p14="http://schemas.microsoft.com/office/powerpoint/2010/main" val="2978895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endParaRPr lang="en-US" altLang="zh-CN"/>
          </a:p>
        </p:txBody>
      </p:sp>
      <p:sp>
        <p:nvSpPr>
          <p:cNvPr id="3" name="Footer Placeholder 2"/>
          <p:cNvSpPr>
            <a:spLocks noGrp="1"/>
          </p:cNvSpPr>
          <p:nvPr>
            <p:ph type="ftr" sz="quarter" idx="11"/>
          </p:nvPr>
        </p:nvSpPr>
        <p:spPr>
          <a:xfrm>
            <a:off x="3028950" y="4767263"/>
            <a:ext cx="3086100" cy="273844"/>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pPr>
              <a:defRPr/>
            </a:pPr>
            <a:r>
              <a:rPr lang="de-DE" altLang="zh-CN" smtClean="0"/>
              <a:t>Page </a:t>
            </a:r>
            <a:r>
              <a:rPr lang="de-DE" altLang="zh-CN" smtClean="0">
                <a:sym typeface="MS UI Gothic" pitchFamily="34" charset="-128"/>
              </a:rPr>
              <a:t></a:t>
            </a:r>
            <a:r>
              <a:rPr lang="de-DE" altLang="zh-CN" smtClean="0"/>
              <a:t> </a:t>
            </a:r>
            <a:fld id="{A0F693F7-BF83-4089-B92F-A03C1F4C9DA1}" type="slidenum">
              <a:rPr lang="zh-CN" altLang="en-US" smtClean="0"/>
              <a:pPr>
                <a:defRPr/>
              </a:pPr>
              <a:t>‹#›</a:t>
            </a:fld>
            <a:endParaRPr lang="en-US" altLang="zh-CN"/>
          </a:p>
        </p:txBody>
      </p:sp>
    </p:spTree>
    <p:extLst>
      <p:ext uri="{BB962C8B-B14F-4D97-AF65-F5344CB8AC3E}">
        <p14:creationId xmlns:p14="http://schemas.microsoft.com/office/powerpoint/2010/main" val="3898327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1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740571"/>
            <a:ext cx="4629150" cy="3655219"/>
          </a:xfrm>
        </p:spPr>
        <p:txBody>
          <a:bodyPr/>
          <a:lstStyle>
            <a:lvl1pPr>
              <a:defRPr sz="1500"/>
            </a:lvl1pPr>
            <a:lvl2pPr>
              <a:defRPr sz="1350"/>
            </a:lvl2pPr>
            <a:lvl3pPr>
              <a:defRPr sz="1200"/>
            </a:lvl3pPr>
            <a:lvl4pPr>
              <a:defRPr sz="1200"/>
            </a:lvl4pPr>
            <a:lvl5pPr>
              <a:defRPr sz="1200"/>
            </a:lvl5pPr>
            <a:lvl6pPr>
              <a:defRPr sz="1500"/>
            </a:lvl6pPr>
            <a:lvl7pPr>
              <a:defRPr sz="1500"/>
            </a:lvl7pPr>
            <a:lvl8pPr>
              <a:defRPr sz="1500"/>
            </a:lvl8pPr>
            <a:lvl9pPr>
              <a:defRPr sz="15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编辑母版文本样式</a:t>
            </a:r>
          </a:p>
        </p:txBody>
      </p:sp>
      <p:sp>
        <p:nvSpPr>
          <p:cNvPr id="5" name="Date Placeholder 4"/>
          <p:cNvSpPr>
            <a:spLocks noGrp="1"/>
          </p:cNvSpPr>
          <p:nvPr>
            <p:ph type="dt" sz="half" idx="10"/>
          </p:nvPr>
        </p:nvSpPr>
        <p:spPr>
          <a:xfrm>
            <a:off x="628650" y="4767263"/>
            <a:ext cx="2057400" cy="273844"/>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endParaRPr lang="en-US" altLang="zh-CN"/>
          </a:p>
        </p:txBody>
      </p:sp>
      <p:sp>
        <p:nvSpPr>
          <p:cNvPr id="6" name="Footer Placeholder 5"/>
          <p:cNvSpPr>
            <a:spLocks noGrp="1"/>
          </p:cNvSpPr>
          <p:nvPr>
            <p:ph type="ftr" sz="quarter" idx="11"/>
          </p:nvPr>
        </p:nvSpPr>
        <p:spPr>
          <a:xfrm>
            <a:off x="3028950" y="4767263"/>
            <a:ext cx="3086100" cy="273844"/>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pPr>
              <a:defRPr/>
            </a:pPr>
            <a:r>
              <a:rPr lang="de-DE" altLang="zh-CN" smtClean="0"/>
              <a:t>Page </a:t>
            </a:r>
            <a:r>
              <a:rPr lang="de-DE" altLang="zh-CN" smtClean="0">
                <a:sym typeface="MS UI Gothic" pitchFamily="34" charset="-128"/>
              </a:rPr>
              <a:t></a:t>
            </a:r>
            <a:r>
              <a:rPr lang="de-DE" altLang="zh-CN" smtClean="0"/>
              <a:t> </a:t>
            </a:r>
            <a:fld id="{B0B01EDA-8BD1-4F5B-AE67-043F73CCABD5}" type="slidenum">
              <a:rPr lang="zh-CN" altLang="en-US" smtClean="0"/>
              <a:pPr>
                <a:defRPr/>
              </a:pPr>
              <a:t>‹#›</a:t>
            </a:fld>
            <a:endParaRPr lang="en-US" altLang="zh-CN"/>
          </a:p>
        </p:txBody>
      </p:sp>
    </p:spTree>
    <p:extLst>
      <p:ext uri="{BB962C8B-B14F-4D97-AF65-F5344CB8AC3E}">
        <p14:creationId xmlns:p14="http://schemas.microsoft.com/office/powerpoint/2010/main" val="2180143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349228" y="165498"/>
            <a:ext cx="5147072" cy="310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endParaRPr lang="en-US" altLang="zh-CN" smtClean="0"/>
          </a:p>
        </p:txBody>
      </p:sp>
      <p:sp>
        <p:nvSpPr>
          <p:cNvPr id="1027" name="Text Placeholder 2"/>
          <p:cNvSpPr>
            <a:spLocks noGrp="1"/>
          </p:cNvSpPr>
          <p:nvPr>
            <p:ph type="body" idx="1"/>
          </p:nvPr>
        </p:nvSpPr>
        <p:spPr bwMode="auto">
          <a:xfrm>
            <a:off x="329804" y="571500"/>
            <a:ext cx="8524875" cy="4139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ltLang="zh-CN" smtClean="0"/>
          </a:p>
        </p:txBody>
      </p:sp>
      <p:sp>
        <p:nvSpPr>
          <p:cNvPr id="6" name="Slide Number Placeholder 5"/>
          <p:cNvSpPr>
            <a:spLocks noGrp="1"/>
          </p:cNvSpPr>
          <p:nvPr>
            <p:ph type="sldNum" sz="quarter" idx="4"/>
          </p:nvPr>
        </p:nvSpPr>
        <p:spPr>
          <a:xfrm>
            <a:off x="153591" y="4869657"/>
            <a:ext cx="529828" cy="273844"/>
          </a:xfrm>
          <a:prstGeom prst="rect">
            <a:avLst/>
          </a:prstGeom>
        </p:spPr>
        <p:txBody>
          <a:bodyPr vert="horz" lIns="91440" tIns="45720" rIns="91440" bIns="45720" rtlCol="0" anchor="ctr"/>
          <a:lstStyle>
            <a:lvl1pPr algn="l" eaLnBrk="1" fontAlgn="auto" hangingPunct="1">
              <a:spcBef>
                <a:spcPts val="0"/>
              </a:spcBef>
              <a:spcAft>
                <a:spcPts val="0"/>
              </a:spcAft>
              <a:defRPr sz="1200" b="1" smtClean="0">
                <a:solidFill>
                  <a:schemeClr val="tx1">
                    <a:tint val="75000"/>
                  </a:schemeClr>
                </a:solidFill>
                <a:latin typeface="Microsoft YaHei" panose="020B0503020204020204" pitchFamily="34" charset="-122"/>
                <a:ea typeface="Microsoft YaHei" panose="020B0503020204020204" pitchFamily="34" charset="-122"/>
              </a:defRPr>
            </a:lvl1pPr>
          </a:lstStyle>
          <a:p>
            <a:pPr>
              <a:defRPr/>
            </a:pPr>
            <a:r>
              <a:rPr lang="de-DE" altLang="zh-CN" smtClean="0"/>
              <a:t>Page </a:t>
            </a:r>
            <a:r>
              <a:rPr lang="de-DE" altLang="zh-CN" smtClean="0">
                <a:sym typeface="MS UI Gothic" pitchFamily="34" charset="-128"/>
              </a:rPr>
              <a:t></a:t>
            </a:r>
            <a:r>
              <a:rPr lang="de-DE" altLang="zh-CN" smtClean="0"/>
              <a:t> </a:t>
            </a:r>
            <a:fld id="{55108179-B929-40ED-945A-3B85F8B355CF}" type="slidenum">
              <a:rPr lang="zh-CN" altLang="en-US" smtClean="0"/>
              <a:pPr>
                <a:defRPr/>
              </a:pPr>
              <a:t>‹#›</a:t>
            </a:fld>
            <a:endParaRPr lang="en-US" altLang="zh-CN" dirty="0"/>
          </a:p>
        </p:txBody>
      </p:sp>
      <p:pic>
        <p:nvPicPr>
          <p:cNvPr id="1029" name="Picture 6"/>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420291" y="1"/>
            <a:ext cx="1852613" cy="507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66"/>
          <p:cNvCxnSpPr>
            <a:cxnSpLocks noChangeShapeType="1"/>
          </p:cNvCxnSpPr>
          <p:nvPr/>
        </p:nvCxnSpPr>
        <p:spPr bwMode="auto">
          <a:xfrm>
            <a:off x="0" y="520304"/>
            <a:ext cx="9144000" cy="0"/>
          </a:xfrm>
          <a:prstGeom prst="line">
            <a:avLst/>
          </a:prstGeom>
          <a:noFill/>
          <a:ln w="19050">
            <a:solidFill>
              <a:schemeClr val="tx1"/>
            </a:solidFill>
            <a:round/>
            <a:headEnd/>
            <a:tailEnd/>
          </a:ln>
          <a:effectLst>
            <a:outerShdw blurRad="63500" dist="23000" dir="5400000" rotWithShape="0">
              <a:srgbClr val="000000">
                <a:alpha val="34999"/>
              </a:srgbClr>
            </a:outerShdw>
          </a:effectLst>
          <a:extLst>
            <a:ext uri="{909E8E84-426E-40DD-AFC4-6F175D3DCCD1}">
              <a14:hiddenFill xmlns:a14="http://schemas.microsoft.com/office/drawing/2010/main">
                <a:noFill/>
              </a14:hiddenFill>
            </a:ext>
          </a:extLst>
        </p:spPr>
      </p:cxnSp>
      <p:pic>
        <p:nvPicPr>
          <p:cNvPr id="1031" name="Picture 8"/>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2843212" y="4841082"/>
            <a:ext cx="3806429" cy="302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Box 9"/>
          <p:cNvSpPr txBox="1">
            <a:spLocks noChangeArrowheads="1"/>
          </p:cNvSpPr>
          <p:nvPr/>
        </p:nvSpPr>
        <p:spPr bwMode="auto">
          <a:xfrm>
            <a:off x="7422357" y="4866085"/>
            <a:ext cx="130939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zh-CN" sz="1200">
                <a:latin typeface="Microsoft YaHei" panose="020B0503020204020204" pitchFamily="34" charset="-122"/>
                <a:ea typeface="Microsoft YaHei" panose="020B0503020204020204" pitchFamily="34" charset="-122"/>
              </a:rPr>
              <a:t>CONFIDENTIAL</a:t>
            </a:r>
          </a:p>
        </p:txBody>
      </p:sp>
      <p:cxnSp>
        <p:nvCxnSpPr>
          <p:cNvPr id="11" name="Straight Connector 66"/>
          <p:cNvCxnSpPr>
            <a:cxnSpLocks noChangeShapeType="1"/>
          </p:cNvCxnSpPr>
          <p:nvPr/>
        </p:nvCxnSpPr>
        <p:spPr bwMode="auto">
          <a:xfrm>
            <a:off x="0" y="4789885"/>
            <a:ext cx="9144000" cy="0"/>
          </a:xfrm>
          <a:prstGeom prst="line">
            <a:avLst/>
          </a:prstGeom>
          <a:noFill/>
          <a:ln w="19050">
            <a:solidFill>
              <a:schemeClr val="tx1"/>
            </a:solidFill>
            <a:round/>
            <a:headEnd/>
            <a:tailEnd/>
          </a:ln>
          <a:effectLst>
            <a:outerShdw blurRad="63500" dist="23000" dir="5400000" rotWithShape="0">
              <a:srgbClr val="000000">
                <a:alpha val="34999"/>
              </a:srgbClr>
            </a:outerShdw>
          </a:effectLst>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60860991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58" r:id="rId14"/>
  </p:sldLayoutIdLst>
  <p:timing>
    <p:tnLst>
      <p:par>
        <p:cTn id="1" dur="indefinite" restart="never" nodeType="tmRoot"/>
      </p:par>
    </p:tnLst>
  </p:timing>
  <p:hf hdr="0" ftr="0" dt="0"/>
  <p:txStyles>
    <p:titleStyle>
      <a:lvl1pPr algn="ctr" rtl="0" eaLnBrk="1" fontAlgn="base" hangingPunct="1">
        <a:lnSpc>
          <a:spcPct val="90000"/>
        </a:lnSpc>
        <a:spcBef>
          <a:spcPct val="0"/>
        </a:spcBef>
        <a:spcAft>
          <a:spcPct val="0"/>
        </a:spcAft>
        <a:defRPr sz="2100" b="1" kern="1200">
          <a:solidFill>
            <a:schemeClr val="tx1"/>
          </a:solidFill>
          <a:latin typeface="Microsoft YaHei" panose="020B0503020204020204" pitchFamily="34" charset="-122"/>
          <a:ea typeface="Microsoft YaHei" panose="020B0503020204020204" pitchFamily="34" charset="-122"/>
          <a:cs typeface="+mj-cs"/>
        </a:defRPr>
      </a:lvl1pPr>
      <a:lvl2pPr algn="ctr" rtl="0" eaLnBrk="1" fontAlgn="base" hangingPunct="1">
        <a:lnSpc>
          <a:spcPct val="90000"/>
        </a:lnSpc>
        <a:spcBef>
          <a:spcPct val="0"/>
        </a:spcBef>
        <a:spcAft>
          <a:spcPct val="0"/>
        </a:spcAft>
        <a:defRPr sz="2100" b="1">
          <a:solidFill>
            <a:schemeClr val="tx1"/>
          </a:solidFill>
          <a:latin typeface="Microsoft YaHei" panose="020B0503020204020204" pitchFamily="34" charset="-122"/>
          <a:ea typeface="Microsoft YaHei" panose="020B0503020204020204" pitchFamily="34" charset="-122"/>
        </a:defRPr>
      </a:lvl2pPr>
      <a:lvl3pPr algn="ctr" rtl="0" eaLnBrk="1" fontAlgn="base" hangingPunct="1">
        <a:lnSpc>
          <a:spcPct val="90000"/>
        </a:lnSpc>
        <a:spcBef>
          <a:spcPct val="0"/>
        </a:spcBef>
        <a:spcAft>
          <a:spcPct val="0"/>
        </a:spcAft>
        <a:defRPr sz="2100" b="1">
          <a:solidFill>
            <a:schemeClr val="tx1"/>
          </a:solidFill>
          <a:latin typeface="Microsoft YaHei" panose="020B0503020204020204" pitchFamily="34" charset="-122"/>
          <a:ea typeface="Microsoft YaHei" panose="020B0503020204020204" pitchFamily="34" charset="-122"/>
        </a:defRPr>
      </a:lvl3pPr>
      <a:lvl4pPr algn="ctr" rtl="0" eaLnBrk="1" fontAlgn="base" hangingPunct="1">
        <a:lnSpc>
          <a:spcPct val="90000"/>
        </a:lnSpc>
        <a:spcBef>
          <a:spcPct val="0"/>
        </a:spcBef>
        <a:spcAft>
          <a:spcPct val="0"/>
        </a:spcAft>
        <a:defRPr sz="2100" b="1">
          <a:solidFill>
            <a:schemeClr val="tx1"/>
          </a:solidFill>
          <a:latin typeface="Microsoft YaHei" panose="020B0503020204020204" pitchFamily="34" charset="-122"/>
          <a:ea typeface="Microsoft YaHei" panose="020B0503020204020204" pitchFamily="34" charset="-122"/>
        </a:defRPr>
      </a:lvl4pPr>
      <a:lvl5pPr algn="ctr" rtl="0" eaLnBrk="1" fontAlgn="base" hangingPunct="1">
        <a:lnSpc>
          <a:spcPct val="90000"/>
        </a:lnSpc>
        <a:spcBef>
          <a:spcPct val="0"/>
        </a:spcBef>
        <a:spcAft>
          <a:spcPct val="0"/>
        </a:spcAft>
        <a:defRPr sz="2100" b="1">
          <a:solidFill>
            <a:schemeClr val="tx1"/>
          </a:solidFill>
          <a:latin typeface="Microsoft YaHei" panose="020B0503020204020204" pitchFamily="34" charset="-122"/>
          <a:ea typeface="Microsoft YaHei" panose="020B0503020204020204" pitchFamily="34" charset="-122"/>
        </a:defRPr>
      </a:lvl5pPr>
      <a:lvl6pPr marL="342900" algn="ctr" rtl="0" eaLnBrk="1" fontAlgn="base" hangingPunct="1">
        <a:lnSpc>
          <a:spcPct val="90000"/>
        </a:lnSpc>
        <a:spcBef>
          <a:spcPct val="0"/>
        </a:spcBef>
        <a:spcAft>
          <a:spcPct val="0"/>
        </a:spcAft>
        <a:defRPr sz="2100" b="1">
          <a:solidFill>
            <a:schemeClr val="tx1"/>
          </a:solidFill>
          <a:latin typeface="Microsoft YaHei" panose="020B0503020204020204" pitchFamily="34" charset="-122"/>
          <a:ea typeface="Microsoft YaHei" panose="020B0503020204020204" pitchFamily="34" charset="-122"/>
        </a:defRPr>
      </a:lvl6pPr>
      <a:lvl7pPr marL="685800" algn="ctr" rtl="0" eaLnBrk="1" fontAlgn="base" hangingPunct="1">
        <a:lnSpc>
          <a:spcPct val="90000"/>
        </a:lnSpc>
        <a:spcBef>
          <a:spcPct val="0"/>
        </a:spcBef>
        <a:spcAft>
          <a:spcPct val="0"/>
        </a:spcAft>
        <a:defRPr sz="2100" b="1">
          <a:solidFill>
            <a:schemeClr val="tx1"/>
          </a:solidFill>
          <a:latin typeface="Microsoft YaHei" panose="020B0503020204020204" pitchFamily="34" charset="-122"/>
          <a:ea typeface="Microsoft YaHei" panose="020B0503020204020204" pitchFamily="34" charset="-122"/>
        </a:defRPr>
      </a:lvl7pPr>
      <a:lvl8pPr marL="1028700" algn="ctr" rtl="0" eaLnBrk="1" fontAlgn="base" hangingPunct="1">
        <a:lnSpc>
          <a:spcPct val="90000"/>
        </a:lnSpc>
        <a:spcBef>
          <a:spcPct val="0"/>
        </a:spcBef>
        <a:spcAft>
          <a:spcPct val="0"/>
        </a:spcAft>
        <a:defRPr sz="2100" b="1">
          <a:solidFill>
            <a:schemeClr val="tx1"/>
          </a:solidFill>
          <a:latin typeface="Microsoft YaHei" panose="020B0503020204020204" pitchFamily="34" charset="-122"/>
          <a:ea typeface="Microsoft YaHei" panose="020B0503020204020204" pitchFamily="34" charset="-122"/>
        </a:defRPr>
      </a:lvl8pPr>
      <a:lvl9pPr marL="1371600" algn="ctr" rtl="0" eaLnBrk="1" fontAlgn="base" hangingPunct="1">
        <a:lnSpc>
          <a:spcPct val="90000"/>
        </a:lnSpc>
        <a:spcBef>
          <a:spcPct val="0"/>
        </a:spcBef>
        <a:spcAft>
          <a:spcPct val="0"/>
        </a:spcAft>
        <a:defRPr sz="2100" b="1">
          <a:solidFill>
            <a:schemeClr val="tx1"/>
          </a:solidFill>
          <a:latin typeface="Microsoft YaHei" panose="020B0503020204020204" pitchFamily="34" charset="-122"/>
          <a:ea typeface="Microsoft YaHei" panose="020B0503020204020204" pitchFamily="34" charset="-122"/>
        </a:defRPr>
      </a:lvl9pPr>
    </p:titleStyle>
    <p:bodyStyle>
      <a:lvl1pPr marL="171450" indent="-171450" algn="l" rtl="0" eaLnBrk="1" fontAlgn="base" hangingPunct="1">
        <a:lnSpc>
          <a:spcPct val="90000"/>
        </a:lnSpc>
        <a:spcBef>
          <a:spcPts val="750"/>
        </a:spcBef>
        <a:spcAft>
          <a:spcPct val="0"/>
        </a:spcAft>
        <a:buFont typeface="Wingdings" panose="05000000000000000000" pitchFamily="2" charset="2"/>
        <a:buChar char="n"/>
        <a:defRPr sz="1500" b="1" kern="1200">
          <a:solidFill>
            <a:schemeClr val="tx1"/>
          </a:solidFill>
          <a:latin typeface="Microsoft YaHei" panose="020B0503020204020204" pitchFamily="34" charset="-122"/>
          <a:ea typeface="Microsoft YaHei" panose="020B0503020204020204" pitchFamily="34" charset="-122"/>
          <a:cs typeface="+mn-cs"/>
        </a:defRPr>
      </a:lvl1pPr>
      <a:lvl2pPr marL="514350" indent="-171450" algn="l" rtl="0" eaLnBrk="1" fontAlgn="base" hangingPunct="1">
        <a:lnSpc>
          <a:spcPct val="90000"/>
        </a:lnSpc>
        <a:spcBef>
          <a:spcPts val="375"/>
        </a:spcBef>
        <a:spcAft>
          <a:spcPct val="0"/>
        </a:spcAft>
        <a:buFont typeface="Wingdings" panose="05000000000000000000" pitchFamily="2" charset="2"/>
        <a:buChar char="Ø"/>
        <a:defRPr kern="1200">
          <a:solidFill>
            <a:schemeClr val="tx1"/>
          </a:solidFill>
          <a:latin typeface="Microsoft YaHei" panose="020B0503020204020204" pitchFamily="34" charset="-122"/>
          <a:ea typeface="Microsoft YaHei" panose="020B0503020204020204" pitchFamily="34" charset="-122"/>
          <a:cs typeface="+mn-cs"/>
        </a:defRPr>
      </a:lvl2pPr>
      <a:lvl3pPr marL="857250" indent="-171450" algn="l" rtl="0" eaLnBrk="1" fontAlgn="base" hangingPunct="1">
        <a:lnSpc>
          <a:spcPct val="90000"/>
        </a:lnSpc>
        <a:spcBef>
          <a:spcPts val="375"/>
        </a:spcBef>
        <a:spcAft>
          <a:spcPct val="0"/>
        </a:spcAft>
        <a:buFont typeface="Wingdings" panose="05000000000000000000" pitchFamily="2" charset="2"/>
        <a:buChar char="l"/>
        <a:defRPr sz="1200" kern="1200">
          <a:solidFill>
            <a:schemeClr val="tx1"/>
          </a:solidFill>
          <a:latin typeface="Microsoft YaHei" panose="020B0503020204020204" pitchFamily="34" charset="-122"/>
          <a:ea typeface="Microsoft YaHei" panose="020B0503020204020204" pitchFamily="34" charset="-122"/>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sz="1200" kern="1200">
          <a:solidFill>
            <a:schemeClr val="tx1"/>
          </a:solidFill>
          <a:latin typeface="Microsoft YaHei" panose="020B0503020204020204" pitchFamily="34" charset="-122"/>
          <a:ea typeface="Microsoft YaHei" panose="020B0503020204020204" pitchFamily="34" charset="-122"/>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sz="1200" kern="1200">
          <a:solidFill>
            <a:schemeClr val="tx1"/>
          </a:solidFill>
          <a:latin typeface="Microsoft YaHei" panose="020B0503020204020204" pitchFamily="34" charset="-122"/>
          <a:ea typeface="Microsoft YaHei" panose="020B0503020204020204" pitchFamily="3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pPr marL="0" indent="0">
              <a:buClr>
                <a:srgbClr val="FF0000"/>
              </a:buClr>
              <a:buNone/>
            </a:pPr>
            <a:r>
              <a:rPr lang="en-US" altLang="zh-CN" sz="3600" dirty="0"/>
              <a:t>DLG</a:t>
            </a:r>
            <a:r>
              <a:rPr lang="zh-CN" altLang="en-US" sz="3600" dirty="0"/>
              <a:t>（</a:t>
            </a:r>
            <a:r>
              <a:rPr lang="en-US" altLang="zh-CN" sz="3600" dirty="0"/>
              <a:t>F</a:t>
            </a:r>
            <a:r>
              <a:rPr lang="zh-CN" altLang="en-US" sz="3600" dirty="0"/>
              <a:t>）系列</a:t>
            </a:r>
            <a:r>
              <a:rPr lang="en-US" altLang="zh-CN" sz="3600" dirty="0"/>
              <a:t/>
            </a:r>
            <a:br>
              <a:rPr lang="en-US" altLang="zh-CN" sz="3600" dirty="0"/>
            </a:br>
            <a:r>
              <a:rPr lang="zh-CN" altLang="en-US" sz="3600" dirty="0" smtClean="0"/>
              <a:t>矿</a:t>
            </a:r>
            <a:r>
              <a:rPr lang="zh-CN" altLang="en-US" sz="3600" dirty="0"/>
              <a:t>用空压机</a:t>
            </a:r>
            <a:endParaRPr lang="en-US" altLang="zh-CN" sz="3600" dirty="0"/>
          </a:p>
        </p:txBody>
      </p:sp>
      <p:sp>
        <p:nvSpPr>
          <p:cNvPr id="5" name="副標題 2"/>
          <p:cNvSpPr>
            <a:spLocks noGrp="1"/>
          </p:cNvSpPr>
          <p:nvPr>
            <p:ph type="subTitle" idx="1"/>
          </p:nvPr>
        </p:nvSpPr>
        <p:spPr>
          <a:xfrm>
            <a:off x="1191222" y="2859782"/>
            <a:ext cx="6858000" cy="1241822"/>
          </a:xfrm>
        </p:spPr>
        <p:txBody>
          <a:bodyPr/>
          <a:lstStyle/>
          <a:p>
            <a:r>
              <a:rPr lang="zh-CN" altLang="en-US" sz="2400" dirty="0" smtClean="0"/>
              <a:t>市场部</a:t>
            </a:r>
            <a:endParaRPr lang="en-US" altLang="zh-CN" sz="2400" dirty="0" smtClean="0"/>
          </a:p>
          <a:p>
            <a:r>
              <a:rPr lang="zh-CN" altLang="en-US" sz="2400" dirty="0" smtClean="0"/>
              <a:t>产品管理部制作</a:t>
            </a:r>
          </a:p>
        </p:txBody>
      </p:sp>
    </p:spTree>
    <p:extLst>
      <p:ext uri="{BB962C8B-B14F-4D97-AF65-F5344CB8AC3E}">
        <p14:creationId xmlns:p14="http://schemas.microsoft.com/office/powerpoint/2010/main" val="987579597"/>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z="2000" dirty="0"/>
              <a:t>DLG</a:t>
            </a:r>
            <a:r>
              <a:rPr lang="zh-CN" altLang="en-US" sz="2000" dirty="0"/>
              <a:t>（</a:t>
            </a:r>
            <a:r>
              <a:rPr lang="en-US" altLang="zh-CN" sz="2000" dirty="0"/>
              <a:t>F</a:t>
            </a:r>
            <a:r>
              <a:rPr lang="zh-CN" altLang="en-US" sz="2000" dirty="0"/>
              <a:t>）系列矿用空压机</a:t>
            </a:r>
            <a:endParaRPr lang="zh-CN" altLang="en-US" dirty="0"/>
          </a:p>
        </p:txBody>
      </p:sp>
      <p:sp>
        <p:nvSpPr>
          <p:cNvPr id="3" name="内容占位符 2"/>
          <p:cNvSpPr>
            <a:spLocks noGrp="1"/>
          </p:cNvSpPr>
          <p:nvPr>
            <p:ph idx="1"/>
          </p:nvPr>
        </p:nvSpPr>
        <p:spPr>
          <a:xfrm>
            <a:off x="454573" y="703895"/>
            <a:ext cx="8524875" cy="416074"/>
          </a:xfrm>
        </p:spPr>
        <p:txBody>
          <a:bodyPr/>
          <a:lstStyle/>
          <a:p>
            <a:r>
              <a:rPr lang="zh-CN" altLang="en-US" dirty="0" smtClean="0"/>
              <a:t>产品选配</a:t>
            </a:r>
            <a:r>
              <a:rPr lang="zh-CN" altLang="en-US" dirty="0"/>
              <a:t>：</a:t>
            </a:r>
          </a:p>
        </p:txBody>
      </p:sp>
      <p:pic>
        <p:nvPicPr>
          <p:cNvPr id="5" name="图片 4"/>
          <p:cNvPicPr>
            <a:picLocks noChangeAspect="1"/>
          </p:cNvPicPr>
          <p:nvPr/>
        </p:nvPicPr>
        <p:blipFill>
          <a:blip r:embed="rId2"/>
          <a:stretch>
            <a:fillRect/>
          </a:stretch>
        </p:blipFill>
        <p:spPr>
          <a:xfrm>
            <a:off x="467544" y="1119970"/>
            <a:ext cx="8178133" cy="2928360"/>
          </a:xfrm>
          <a:prstGeom prst="rect">
            <a:avLst/>
          </a:prstGeom>
        </p:spPr>
      </p:pic>
    </p:spTree>
    <p:extLst>
      <p:ext uri="{BB962C8B-B14F-4D97-AF65-F5344CB8AC3E}">
        <p14:creationId xmlns:p14="http://schemas.microsoft.com/office/powerpoint/2010/main" val="8434983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a:extLst>
              <a:ext uri="{FF2B5EF4-FFF2-40B4-BE49-F238E27FC236}">
                <a16:creationId xmlns:a16="http://schemas.microsoft.com/office/drawing/2014/main" id="{1D5E1F11-FC8F-4222-A650-D1E1B0BE9DB3}"/>
              </a:ext>
            </a:extLst>
          </p:cNvPr>
          <p:cNvCxnSpPr/>
          <p:nvPr/>
        </p:nvCxnSpPr>
        <p:spPr bwMode="auto">
          <a:xfrm>
            <a:off x="4572001" y="1563638"/>
            <a:ext cx="0" cy="2952328"/>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3" name="标题 2"/>
          <p:cNvSpPr>
            <a:spLocks noGrp="1"/>
          </p:cNvSpPr>
          <p:nvPr>
            <p:ph type="title"/>
          </p:nvPr>
        </p:nvSpPr>
        <p:spPr>
          <a:xfrm>
            <a:off x="3349228" y="51470"/>
            <a:ext cx="5147072" cy="424781"/>
          </a:xfrm>
        </p:spPr>
        <p:txBody>
          <a:bodyPr/>
          <a:lstStyle/>
          <a:p>
            <a:r>
              <a:rPr lang="en-US" altLang="zh-CN" sz="2400" dirty="0" smtClean="0"/>
              <a:t>DLG</a:t>
            </a:r>
            <a:r>
              <a:rPr lang="zh-CN" altLang="en-US" sz="2400" dirty="0" smtClean="0"/>
              <a:t>（</a:t>
            </a:r>
            <a:r>
              <a:rPr lang="en-US" altLang="zh-CN" sz="2400" dirty="0" smtClean="0"/>
              <a:t>F</a:t>
            </a:r>
            <a:r>
              <a:rPr lang="zh-CN" altLang="en-US" sz="2400" dirty="0" smtClean="0"/>
              <a:t>）系列矿用空压机</a:t>
            </a:r>
            <a:endParaRPr lang="zh-CN" altLang="en-US" sz="2400" dirty="0"/>
          </a:p>
        </p:txBody>
      </p:sp>
      <p:sp>
        <p:nvSpPr>
          <p:cNvPr id="6" name="矩形 5"/>
          <p:cNvSpPr/>
          <p:nvPr/>
        </p:nvSpPr>
        <p:spPr>
          <a:xfrm>
            <a:off x="218596" y="692095"/>
            <a:ext cx="8601876" cy="400110"/>
          </a:xfrm>
          <a:prstGeom prst="rect">
            <a:avLst/>
          </a:prstGeom>
        </p:spPr>
        <p:txBody>
          <a:bodyPr wrap="square">
            <a:spAutoFit/>
          </a:bodyPr>
          <a:lstStyle/>
          <a:p>
            <a:pPr marL="342900" lvl="0" indent="-342900">
              <a:buFont typeface="Wingdings" panose="05000000000000000000" pitchFamily="2" charset="2"/>
              <a:buChar char="n"/>
            </a:pPr>
            <a:r>
              <a:rPr lang="zh-CN" altLang="en-US" sz="2000" b="1" i="0" kern="0" dirty="0" smtClean="0">
                <a:solidFill>
                  <a:srgbClr val="000000"/>
                </a:solidFill>
                <a:latin typeface="Microsoft YaHei" pitchFamily="34" charset="-122"/>
                <a:ea typeface="Microsoft YaHei" pitchFamily="34" charset="-122"/>
              </a:rPr>
              <a:t>智能控制：</a:t>
            </a:r>
            <a:endParaRPr lang="en-US" altLang="zh-CN" sz="2000" b="1" i="0" kern="0" dirty="0">
              <a:solidFill>
                <a:srgbClr val="000000"/>
              </a:solidFill>
              <a:latin typeface="Microsoft YaHei" pitchFamily="34" charset="-122"/>
              <a:ea typeface="Microsoft YaHei" pitchFamily="34" charset="-122"/>
            </a:endParaRPr>
          </a:p>
        </p:txBody>
      </p:sp>
      <p:pic>
        <p:nvPicPr>
          <p:cNvPr id="7" name="图片 6">
            <a:extLst>
              <a:ext uri="{FF2B5EF4-FFF2-40B4-BE49-F238E27FC236}">
                <a16:creationId xmlns:a16="http://schemas.microsoft.com/office/drawing/2014/main" id="{84A71F0C-5D9A-4C2F-90FE-9176116317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1644" y="1462689"/>
            <a:ext cx="2808312" cy="2687833"/>
          </a:xfrm>
          <a:prstGeom prst="rect">
            <a:avLst/>
          </a:prstGeom>
        </p:spPr>
      </p:pic>
      <p:sp>
        <p:nvSpPr>
          <p:cNvPr id="8" name="矩形 7">
            <a:extLst>
              <a:ext uri="{FF2B5EF4-FFF2-40B4-BE49-F238E27FC236}">
                <a16:creationId xmlns:a16="http://schemas.microsoft.com/office/drawing/2014/main" id="{1A206280-D129-404E-8B69-42C21074ED78}"/>
              </a:ext>
            </a:extLst>
          </p:cNvPr>
          <p:cNvSpPr/>
          <p:nvPr/>
        </p:nvSpPr>
        <p:spPr>
          <a:xfrm>
            <a:off x="4547168" y="1492874"/>
            <a:ext cx="4171470" cy="2677656"/>
          </a:xfrm>
          <a:prstGeom prst="rect">
            <a:avLst/>
          </a:prstGeom>
        </p:spPr>
        <p:txBody>
          <a:bodyPr wrap="square">
            <a:spAutoFit/>
          </a:bodyPr>
          <a:lstStyle/>
          <a:p>
            <a:pPr marL="782525" lvl="1" indent="-342900">
              <a:lnSpc>
                <a:spcPct val="150000"/>
              </a:lnSpc>
              <a:buClr>
                <a:srgbClr val="FF0000"/>
              </a:buClr>
              <a:buFont typeface="Wingdings" panose="05000000000000000000" pitchFamily="2" charset="2"/>
              <a:buChar char="u"/>
            </a:pPr>
            <a:r>
              <a:rPr lang="zh-CN" altLang="en-US" sz="1400" i="0" dirty="0">
                <a:latin typeface="Microsoft YaHei" pitchFamily="34" charset="-122"/>
                <a:ea typeface="Microsoft YaHei" pitchFamily="34" charset="-122"/>
              </a:rPr>
              <a:t>真彩液晶屏，一目了然的人机交互界面。</a:t>
            </a:r>
          </a:p>
          <a:p>
            <a:pPr marL="782525" lvl="1" indent="-342900">
              <a:lnSpc>
                <a:spcPct val="150000"/>
              </a:lnSpc>
              <a:buClr>
                <a:srgbClr val="FF0000"/>
              </a:buClr>
              <a:buFont typeface="Wingdings" panose="05000000000000000000" pitchFamily="2" charset="2"/>
              <a:buChar char="u"/>
            </a:pPr>
            <a:r>
              <a:rPr lang="zh-CN" altLang="en-US" sz="1400" i="0" dirty="0">
                <a:latin typeface="Microsoft YaHei" pitchFamily="34" charset="-122"/>
                <a:ea typeface="Microsoft YaHei" pitchFamily="34" charset="-122"/>
              </a:rPr>
              <a:t>更卓越的抗干扰性能。</a:t>
            </a:r>
          </a:p>
          <a:p>
            <a:pPr marL="782525" lvl="1" indent="-342900">
              <a:lnSpc>
                <a:spcPct val="150000"/>
              </a:lnSpc>
              <a:buClr>
                <a:srgbClr val="FF0000"/>
              </a:buClr>
              <a:buFont typeface="Wingdings" panose="05000000000000000000" pitchFamily="2" charset="2"/>
              <a:buChar char="u"/>
            </a:pPr>
            <a:r>
              <a:rPr lang="zh-CN" altLang="en-US" sz="1400" i="0" dirty="0">
                <a:latin typeface="Microsoft YaHei" pitchFamily="34" charset="-122"/>
                <a:ea typeface="Microsoft YaHei" pitchFamily="34" charset="-122"/>
              </a:rPr>
              <a:t>远程开</a:t>
            </a:r>
            <a:r>
              <a:rPr lang="en-US" altLang="zh-CN" sz="1400" i="0" dirty="0">
                <a:latin typeface="Microsoft YaHei" pitchFamily="34" charset="-122"/>
                <a:ea typeface="Microsoft YaHei" pitchFamily="34" charset="-122"/>
              </a:rPr>
              <a:t>/</a:t>
            </a:r>
            <a:r>
              <a:rPr lang="zh-CN" altLang="en-US" sz="1400" i="0" dirty="0">
                <a:latin typeface="Microsoft YaHei" pitchFamily="34" charset="-122"/>
                <a:ea typeface="Microsoft YaHei" pitchFamily="34" charset="-122"/>
              </a:rPr>
              <a:t>关机功能。</a:t>
            </a:r>
          </a:p>
          <a:p>
            <a:pPr marL="782525" lvl="1" indent="-342900">
              <a:lnSpc>
                <a:spcPct val="150000"/>
              </a:lnSpc>
              <a:buClr>
                <a:srgbClr val="FF0000"/>
              </a:buClr>
              <a:buFont typeface="Wingdings" panose="05000000000000000000" pitchFamily="2" charset="2"/>
              <a:buChar char="u"/>
            </a:pPr>
            <a:r>
              <a:rPr lang="en-US" altLang="zh-CN" sz="1400" i="0" dirty="0">
                <a:latin typeface="Microsoft YaHei" pitchFamily="34" charset="-122"/>
                <a:ea typeface="Microsoft YaHei" pitchFamily="34" charset="-122"/>
              </a:rPr>
              <a:t>RS485</a:t>
            </a:r>
            <a:r>
              <a:rPr lang="zh-CN" altLang="en-US" sz="1400" i="0" dirty="0">
                <a:latin typeface="Microsoft YaHei" pitchFamily="34" charset="-122"/>
                <a:ea typeface="Microsoft YaHei" pitchFamily="34" charset="-122"/>
              </a:rPr>
              <a:t>通讯，最多可以顺序控制</a:t>
            </a:r>
            <a:r>
              <a:rPr lang="en-US" altLang="zh-CN" sz="1400" i="0" dirty="0">
                <a:latin typeface="Microsoft YaHei" pitchFamily="34" charset="-122"/>
                <a:ea typeface="Microsoft YaHei" pitchFamily="34" charset="-122"/>
              </a:rPr>
              <a:t>8</a:t>
            </a:r>
            <a:r>
              <a:rPr lang="zh-CN" altLang="en-US" sz="1400" i="0" dirty="0">
                <a:latin typeface="Microsoft YaHei" pitchFamily="34" charset="-122"/>
                <a:ea typeface="Microsoft YaHei" pitchFamily="34" charset="-122"/>
              </a:rPr>
              <a:t>台机组。</a:t>
            </a:r>
          </a:p>
          <a:p>
            <a:pPr marL="782525" lvl="1" indent="-342900">
              <a:lnSpc>
                <a:spcPct val="150000"/>
              </a:lnSpc>
              <a:buClr>
                <a:srgbClr val="FF0000"/>
              </a:buClr>
              <a:buFont typeface="Wingdings" panose="05000000000000000000" pitchFamily="2" charset="2"/>
              <a:buChar char="u"/>
            </a:pPr>
            <a:r>
              <a:rPr lang="zh-CN" altLang="en-US" sz="1400" i="0" dirty="0">
                <a:latin typeface="Microsoft YaHei" pitchFamily="34" charset="-122"/>
                <a:ea typeface="Microsoft YaHei" pitchFamily="34" charset="-122"/>
              </a:rPr>
              <a:t>主电机和风扇电机的电流监视器。</a:t>
            </a:r>
          </a:p>
          <a:p>
            <a:pPr marL="782525" lvl="1" indent="-342900">
              <a:lnSpc>
                <a:spcPct val="150000"/>
              </a:lnSpc>
              <a:buClr>
                <a:srgbClr val="FF0000"/>
              </a:buClr>
              <a:buFont typeface="Wingdings" panose="05000000000000000000" pitchFamily="2" charset="2"/>
              <a:buChar char="u"/>
            </a:pPr>
            <a:r>
              <a:rPr lang="zh-CN" altLang="en-US" sz="1400" i="0" dirty="0">
                <a:latin typeface="Microsoft YaHei" pitchFamily="34" charset="-122"/>
                <a:ea typeface="Microsoft YaHei" pitchFamily="34" charset="-122"/>
              </a:rPr>
              <a:t>支持多种语言，使用无国界限制。</a:t>
            </a:r>
          </a:p>
          <a:p>
            <a:pPr marL="782525" lvl="1" indent="-342900">
              <a:lnSpc>
                <a:spcPct val="150000"/>
              </a:lnSpc>
              <a:buClr>
                <a:srgbClr val="FF0000"/>
              </a:buClr>
              <a:buFont typeface="Wingdings" panose="05000000000000000000" pitchFamily="2" charset="2"/>
              <a:buChar char="u"/>
            </a:pPr>
            <a:r>
              <a:rPr lang="zh-CN" altLang="en-US" sz="1400" i="0" dirty="0">
                <a:latin typeface="Microsoft YaHei" pitchFamily="34" charset="-122"/>
                <a:ea typeface="Microsoft YaHei" pitchFamily="34" charset="-122"/>
              </a:rPr>
              <a:t>模块化设计，可扩展性更佳。</a:t>
            </a:r>
          </a:p>
          <a:p>
            <a:pPr marL="782525" lvl="1" indent="-342900">
              <a:lnSpc>
                <a:spcPct val="150000"/>
              </a:lnSpc>
              <a:buClr>
                <a:srgbClr val="FF0000"/>
              </a:buClr>
              <a:buFont typeface="Wingdings" panose="05000000000000000000" pitchFamily="2" charset="2"/>
              <a:buChar char="u"/>
            </a:pPr>
            <a:r>
              <a:rPr lang="zh-CN" altLang="en-US" sz="1400" i="0" dirty="0">
                <a:latin typeface="Microsoft YaHei" pitchFamily="34" charset="-122"/>
                <a:ea typeface="Microsoft YaHei" pitchFamily="34" charset="-122"/>
              </a:rPr>
              <a:t>配备</a:t>
            </a:r>
            <a:r>
              <a:rPr lang="en-US" altLang="zh-CN" sz="1400" i="0" dirty="0">
                <a:latin typeface="Microsoft YaHei" pitchFamily="34" charset="-122"/>
                <a:ea typeface="Microsoft YaHei" pitchFamily="34" charset="-122"/>
              </a:rPr>
              <a:t>CAN</a:t>
            </a:r>
            <a:r>
              <a:rPr lang="zh-CN" altLang="en-US" sz="1400" i="0" dirty="0">
                <a:latin typeface="Microsoft YaHei" pitchFamily="34" charset="-122"/>
                <a:ea typeface="Microsoft YaHei" pitchFamily="34" charset="-122"/>
              </a:rPr>
              <a:t>网络通讯接口。</a:t>
            </a:r>
            <a:endParaRPr lang="en-US" altLang="zh-CN" sz="1400" i="0" dirty="0">
              <a:latin typeface="Microsoft YaHei" pitchFamily="34" charset="-122"/>
              <a:ea typeface="Microsoft YaHei" pitchFamily="34" charset="-122"/>
            </a:endParaRPr>
          </a:p>
        </p:txBody>
      </p:sp>
      <p:sp>
        <p:nvSpPr>
          <p:cNvPr id="10" name="内容占位符 2">
            <a:extLst>
              <a:ext uri="{FF2B5EF4-FFF2-40B4-BE49-F238E27FC236}">
                <a16:creationId xmlns:a16="http://schemas.microsoft.com/office/drawing/2014/main" id="{357E81C2-F7B2-4ED8-AAC4-E45B9F73ED57}"/>
              </a:ext>
            </a:extLst>
          </p:cNvPr>
          <p:cNvSpPr>
            <a:spLocks noGrp="1"/>
          </p:cNvSpPr>
          <p:nvPr>
            <p:ph idx="1"/>
          </p:nvPr>
        </p:nvSpPr>
        <p:spPr>
          <a:xfrm>
            <a:off x="5076056" y="1131590"/>
            <a:ext cx="3132348" cy="432048"/>
          </a:xfrm>
        </p:spPr>
        <p:txBody>
          <a:bodyPr/>
          <a:lstStyle/>
          <a:p>
            <a:pPr>
              <a:buClr>
                <a:srgbClr val="FF0000"/>
              </a:buClr>
            </a:pPr>
            <a:r>
              <a:rPr lang="en-US" altLang="zh-CN" dirty="0"/>
              <a:t>FIT-S </a:t>
            </a:r>
            <a:r>
              <a:rPr lang="zh-CN" altLang="en-US" dirty="0"/>
              <a:t>智能控制系统</a:t>
            </a:r>
            <a:endParaRPr lang="en-US" altLang="zh-CN" dirty="0"/>
          </a:p>
        </p:txBody>
      </p:sp>
    </p:spTree>
    <p:extLst>
      <p:ext uri="{BB962C8B-B14F-4D97-AF65-F5344CB8AC3E}">
        <p14:creationId xmlns:p14="http://schemas.microsoft.com/office/powerpoint/2010/main" val="42433162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a:extLst>
              <a:ext uri="{FF2B5EF4-FFF2-40B4-BE49-F238E27FC236}">
                <a16:creationId xmlns:a16="http://schemas.microsoft.com/office/drawing/2014/main" id="{1D5E1F11-FC8F-4222-A650-D1E1B0BE9DB3}"/>
              </a:ext>
            </a:extLst>
          </p:cNvPr>
          <p:cNvCxnSpPr/>
          <p:nvPr/>
        </p:nvCxnSpPr>
        <p:spPr bwMode="auto">
          <a:xfrm flipH="1">
            <a:off x="4572000" y="1505944"/>
            <a:ext cx="1" cy="2577974"/>
          </a:xfrm>
          <a:prstGeom prst="line">
            <a:avLst/>
          </a:prstGeom>
          <a:solidFill>
            <a:schemeClr val="accent1"/>
          </a:solidFill>
          <a:ln w="9525" cap="flat" cmpd="sng" algn="ctr">
            <a:solidFill>
              <a:schemeClr val="tx1"/>
            </a:solidFill>
            <a:prstDash val="solid"/>
            <a:round/>
            <a:headEnd type="none" w="med" len="med"/>
            <a:tailEnd type="none" w="med" len="med"/>
          </a:ln>
          <a:effectLst/>
        </p:spPr>
      </p:cxnSp>
      <p:pic>
        <p:nvPicPr>
          <p:cNvPr id="4" name="图片 3">
            <a:extLst>
              <a:ext uri="{FF2B5EF4-FFF2-40B4-BE49-F238E27FC236}">
                <a16:creationId xmlns:a16="http://schemas.microsoft.com/office/drawing/2014/main" id="{AA9EBD69-9505-41C4-8568-FCE00ED37DFC}"/>
              </a:ext>
            </a:extLst>
          </p:cNvPr>
          <p:cNvPicPr>
            <a:picLocks noChangeAspect="1"/>
          </p:cNvPicPr>
          <p:nvPr/>
        </p:nvPicPr>
        <p:blipFill>
          <a:blip r:embed="rId2"/>
          <a:stretch>
            <a:fillRect/>
          </a:stretch>
        </p:blipFill>
        <p:spPr>
          <a:xfrm>
            <a:off x="611560" y="1707654"/>
            <a:ext cx="3433228" cy="2304256"/>
          </a:xfrm>
          <a:prstGeom prst="rect">
            <a:avLst/>
          </a:prstGeom>
        </p:spPr>
      </p:pic>
      <p:sp>
        <p:nvSpPr>
          <p:cNvPr id="5" name="标题 4"/>
          <p:cNvSpPr>
            <a:spLocks noGrp="1"/>
          </p:cNvSpPr>
          <p:nvPr>
            <p:ph type="title"/>
          </p:nvPr>
        </p:nvSpPr>
        <p:spPr/>
        <p:txBody>
          <a:bodyPr/>
          <a:lstStyle/>
          <a:p>
            <a:r>
              <a:rPr lang="en-US" altLang="zh-CN" sz="2400" dirty="0"/>
              <a:t>DLG</a:t>
            </a:r>
            <a:r>
              <a:rPr lang="zh-CN" altLang="en-US" sz="2400" dirty="0"/>
              <a:t>（</a:t>
            </a:r>
            <a:r>
              <a:rPr lang="en-US" altLang="zh-CN" sz="2400" dirty="0"/>
              <a:t>F</a:t>
            </a:r>
            <a:r>
              <a:rPr lang="zh-CN" altLang="en-US" sz="2400" dirty="0"/>
              <a:t>）系列矿用空压机</a:t>
            </a:r>
          </a:p>
        </p:txBody>
      </p:sp>
      <p:sp>
        <p:nvSpPr>
          <p:cNvPr id="9" name="内容占位符 2">
            <a:extLst>
              <a:ext uri="{FF2B5EF4-FFF2-40B4-BE49-F238E27FC236}">
                <a16:creationId xmlns:a16="http://schemas.microsoft.com/office/drawing/2014/main" id="{357E81C2-F7B2-4ED8-AAC4-E45B9F73ED57}"/>
              </a:ext>
            </a:extLst>
          </p:cNvPr>
          <p:cNvSpPr txBox="1">
            <a:spLocks/>
          </p:cNvSpPr>
          <p:nvPr/>
        </p:nvSpPr>
        <p:spPr bwMode="auto">
          <a:xfrm>
            <a:off x="4535153" y="1092205"/>
            <a:ext cx="4392488" cy="217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1" fontAlgn="base" hangingPunct="1">
              <a:lnSpc>
                <a:spcPct val="90000"/>
              </a:lnSpc>
              <a:spcBef>
                <a:spcPts val="750"/>
              </a:spcBef>
              <a:spcAft>
                <a:spcPct val="0"/>
              </a:spcAft>
              <a:buFont typeface="Wingdings" panose="05000000000000000000" pitchFamily="2" charset="2"/>
              <a:buChar char="n"/>
              <a:defRPr sz="1500" b="1" kern="1200">
                <a:solidFill>
                  <a:schemeClr val="tx1"/>
                </a:solidFill>
                <a:latin typeface="Microsoft YaHei" panose="020B0503020204020204" pitchFamily="34" charset="-122"/>
                <a:ea typeface="Microsoft YaHei" panose="020B0503020204020204" pitchFamily="34" charset="-122"/>
                <a:cs typeface="+mn-cs"/>
              </a:defRPr>
            </a:lvl1pPr>
            <a:lvl2pPr marL="514350" indent="-171450" algn="l" rtl="0" eaLnBrk="1" fontAlgn="base" hangingPunct="1">
              <a:lnSpc>
                <a:spcPct val="90000"/>
              </a:lnSpc>
              <a:spcBef>
                <a:spcPts val="375"/>
              </a:spcBef>
              <a:spcAft>
                <a:spcPct val="0"/>
              </a:spcAft>
              <a:buFont typeface="Wingdings" panose="05000000000000000000" pitchFamily="2" charset="2"/>
              <a:buChar char="Ø"/>
              <a:defRPr sz="1350" kern="1200">
                <a:solidFill>
                  <a:schemeClr val="tx1"/>
                </a:solidFill>
                <a:latin typeface="Microsoft YaHei" panose="020B0503020204020204" pitchFamily="34" charset="-122"/>
                <a:ea typeface="Microsoft YaHei" panose="020B0503020204020204" pitchFamily="34" charset="-122"/>
                <a:cs typeface="+mn-cs"/>
              </a:defRPr>
            </a:lvl2pPr>
            <a:lvl3pPr marL="857250" indent="-171450" algn="l" rtl="0" eaLnBrk="1" fontAlgn="base" hangingPunct="1">
              <a:lnSpc>
                <a:spcPct val="90000"/>
              </a:lnSpc>
              <a:spcBef>
                <a:spcPts val="375"/>
              </a:spcBef>
              <a:spcAft>
                <a:spcPct val="0"/>
              </a:spcAft>
              <a:buFont typeface="Wingdings" panose="05000000000000000000" pitchFamily="2" charset="2"/>
              <a:buChar char="l"/>
              <a:defRPr sz="1200" kern="1200">
                <a:solidFill>
                  <a:schemeClr val="tx1"/>
                </a:solidFill>
                <a:latin typeface="Microsoft YaHei" panose="020B0503020204020204" pitchFamily="34" charset="-122"/>
                <a:ea typeface="Microsoft YaHei" panose="020B0503020204020204" pitchFamily="34" charset="-122"/>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sz="1200" kern="1200">
                <a:solidFill>
                  <a:schemeClr val="tx1"/>
                </a:solidFill>
                <a:latin typeface="Microsoft YaHei" panose="020B0503020204020204" pitchFamily="34" charset="-122"/>
                <a:ea typeface="Microsoft YaHei" panose="020B0503020204020204" pitchFamily="34" charset="-122"/>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sz="1200" kern="1200">
                <a:solidFill>
                  <a:schemeClr val="tx1"/>
                </a:solidFill>
                <a:latin typeface="Microsoft YaHei" panose="020B0503020204020204" pitchFamily="34" charset="-122"/>
                <a:ea typeface="Microsoft YaHei" panose="020B0503020204020204" pitchFamily="3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Font typeface="Wingdings" panose="05000000000000000000" pitchFamily="2" charset="2"/>
              <a:buChar char="Ø"/>
            </a:pPr>
            <a:r>
              <a:rPr lang="zh-CN" altLang="en-US" sz="1800" b="0" i="0" dirty="0"/>
              <a:t>云端发射装置（可选</a:t>
            </a:r>
            <a:r>
              <a:rPr lang="zh-CN" altLang="en-US" sz="1800" b="0" i="0" dirty="0" smtClean="0"/>
              <a:t>）</a:t>
            </a:r>
            <a:endParaRPr lang="en-US" altLang="zh-CN" sz="1800" b="0" i="0" dirty="0" smtClean="0"/>
          </a:p>
          <a:p>
            <a:pPr marL="782525" lvl="1" indent="-342900">
              <a:buFont typeface="Wingdings" panose="05000000000000000000" pitchFamily="2" charset="2"/>
              <a:buChar char="l"/>
            </a:pPr>
            <a:endParaRPr lang="en-US" altLang="zh-CN" sz="1800" i="0" dirty="0" smtClean="0"/>
          </a:p>
          <a:p>
            <a:pPr marL="782525" lvl="1" indent="-342900">
              <a:buFont typeface="Wingdings" panose="05000000000000000000" pitchFamily="2" charset="2"/>
              <a:buChar char="l"/>
            </a:pPr>
            <a:r>
              <a:rPr lang="zh-CN" altLang="en-US" sz="1600" i="0" dirty="0"/>
              <a:t>实现监控、故障诊断、维修保养的一体化。</a:t>
            </a:r>
            <a:r>
              <a:rPr lang="en-US" altLang="zh-CN" sz="1600" i="0" dirty="0"/>
              <a:t/>
            </a:r>
            <a:br>
              <a:rPr lang="en-US" altLang="zh-CN" sz="1600" i="0" dirty="0"/>
            </a:br>
            <a:endParaRPr lang="en-US" altLang="zh-CN" sz="1600" i="0" dirty="0"/>
          </a:p>
          <a:p>
            <a:pPr marL="782525" lvl="1" indent="-342900">
              <a:buFont typeface="Wingdings" panose="05000000000000000000" pitchFamily="2" charset="2"/>
              <a:buChar char="l"/>
            </a:pPr>
            <a:r>
              <a:rPr lang="zh-CN" altLang="en-US" sz="1600" i="0" dirty="0"/>
              <a:t>通过短信和电邮等方式，把空压站故障信息及运行状况及时发送给指定专业人员</a:t>
            </a:r>
            <a:r>
              <a:rPr lang="zh-CN" altLang="en-US" sz="1600" i="0" dirty="0" smtClean="0"/>
              <a:t>。</a:t>
            </a:r>
            <a:r>
              <a:rPr lang="en-US" altLang="zh-CN" sz="1600" i="0" dirty="0" smtClean="0"/>
              <a:t/>
            </a:r>
            <a:br>
              <a:rPr lang="en-US" altLang="zh-CN" sz="1600" i="0" dirty="0" smtClean="0"/>
            </a:br>
            <a:endParaRPr lang="en-US" altLang="zh-CN" sz="1650" i="0" dirty="0"/>
          </a:p>
        </p:txBody>
      </p:sp>
      <p:sp>
        <p:nvSpPr>
          <p:cNvPr id="6" name="矩形 5"/>
          <p:cNvSpPr/>
          <p:nvPr/>
        </p:nvSpPr>
        <p:spPr>
          <a:xfrm>
            <a:off x="218596" y="692095"/>
            <a:ext cx="8601876" cy="400110"/>
          </a:xfrm>
          <a:prstGeom prst="rect">
            <a:avLst/>
          </a:prstGeom>
        </p:spPr>
        <p:txBody>
          <a:bodyPr wrap="square">
            <a:spAutoFit/>
          </a:bodyPr>
          <a:lstStyle/>
          <a:p>
            <a:pPr marL="342900" lvl="0" indent="-342900">
              <a:buFont typeface="Wingdings" panose="05000000000000000000" pitchFamily="2" charset="2"/>
              <a:buChar char="n"/>
            </a:pPr>
            <a:r>
              <a:rPr lang="zh-CN" altLang="en-US" sz="2000" b="1" i="0" kern="0" dirty="0" smtClean="0">
                <a:solidFill>
                  <a:srgbClr val="000000"/>
                </a:solidFill>
                <a:latin typeface="Microsoft YaHei" pitchFamily="34" charset="-122"/>
                <a:ea typeface="Microsoft YaHei" pitchFamily="34" charset="-122"/>
              </a:rPr>
              <a:t>智能控制：</a:t>
            </a:r>
            <a:endParaRPr lang="en-US" altLang="zh-CN" sz="2000" b="1" i="0" kern="0" dirty="0">
              <a:solidFill>
                <a:srgbClr val="000000"/>
              </a:solidFill>
              <a:latin typeface="Microsoft YaHei" pitchFamily="34" charset="-122"/>
              <a:ea typeface="Microsoft YaHei" pitchFamily="34" charset="-122"/>
            </a:endParaRPr>
          </a:p>
        </p:txBody>
      </p:sp>
    </p:spTree>
    <p:extLst>
      <p:ext uri="{BB962C8B-B14F-4D97-AF65-F5344CB8AC3E}">
        <p14:creationId xmlns:p14="http://schemas.microsoft.com/office/powerpoint/2010/main" val="233092585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9">
                                            <p:txEl>
                                              <p:pRg st="2" end="2"/>
                                            </p:txEl>
                                          </p:spTgt>
                                        </p:tgtEl>
                                        <p:attrNameLst>
                                          <p:attrName>style.visibility</p:attrName>
                                        </p:attrNameLst>
                                      </p:cBhvr>
                                      <p:to>
                                        <p:strVal val="visible"/>
                                      </p:to>
                                    </p:set>
                                    <p:animEffect transition="in" filter="wipe(left)">
                                      <p:cBhvr>
                                        <p:cTn id="10" dur="500"/>
                                        <p:tgtEl>
                                          <p:spTgt spid="9">
                                            <p:txEl>
                                              <p:pRg st="2" end="2"/>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animEffect transition="in" filter="wipe(left)">
                                      <p:cBhvr>
                                        <p:cTn id="13"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514010" y="2404272"/>
            <a:ext cx="115980" cy="334955"/>
          </a:xfrm>
          <a:prstGeom prst="rect">
            <a:avLst/>
          </a:prstGeom>
          <a:solidFill>
            <a:schemeClr val="bg1"/>
          </a:solidFill>
        </p:spPr>
        <p:txBody>
          <a:bodyPr wrap="none" lIns="57397" tIns="28698" rIns="57397" bIns="28698" spcCol="0" rtlCol="0" anchor="ctr">
            <a:spAutoFit/>
          </a:bodyPr>
          <a:lstStyle/>
          <a:p>
            <a:pPr algn="ctr"/>
            <a:endParaRPr lang="zh-CN" altLang="en-US" i="0" dirty="0">
              <a:latin typeface="微軟正黑體" panose="020B0604030504040204" pitchFamily="34" charset="-120"/>
              <a:ea typeface="微軟正黑體" panose="020B0604030504040204" pitchFamily="34" charset="-120"/>
            </a:endParaRPr>
          </a:p>
        </p:txBody>
      </p:sp>
      <p:sp>
        <p:nvSpPr>
          <p:cNvPr id="5" name="標題 4"/>
          <p:cNvSpPr txBox="1">
            <a:spLocks/>
          </p:cNvSpPr>
          <p:nvPr/>
        </p:nvSpPr>
        <p:spPr>
          <a:xfrm>
            <a:off x="627810" y="987574"/>
            <a:ext cx="7772400" cy="25917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b="1" i="0" kern="1200">
                <a:solidFill>
                  <a:schemeClr val="tx1"/>
                </a:solidFill>
                <a:latin typeface="Calibri" charset="0"/>
                <a:ea typeface="Calibri" charset="0"/>
                <a:cs typeface="Calibri" charset="0"/>
              </a:defRPr>
            </a:lvl1pPr>
          </a:lstStyle>
          <a:p>
            <a:pPr algn="ctr"/>
            <a:endParaRPr lang="en-US" altLang="zh-TW" sz="6000" b="0" dirty="0"/>
          </a:p>
          <a:p>
            <a:pPr algn="ctr"/>
            <a:r>
              <a:rPr lang="en-US" altLang="zh-TW" sz="6000" b="0" dirty="0">
                <a:latin typeface="Microsoft YaHei" panose="020B0503020204020204" pitchFamily="34" charset="-122"/>
                <a:ea typeface="Microsoft YaHei" panose="020B0503020204020204" pitchFamily="34" charset="-122"/>
              </a:rPr>
              <a:t>Thank </a:t>
            </a:r>
            <a:r>
              <a:rPr lang="en-US" altLang="zh-TW" sz="6000" b="0" dirty="0" smtClean="0">
                <a:latin typeface="Microsoft YaHei" panose="020B0503020204020204" pitchFamily="34" charset="-122"/>
                <a:ea typeface="Microsoft YaHei" panose="020B0503020204020204" pitchFamily="34" charset="-122"/>
              </a:rPr>
              <a:t>You</a:t>
            </a:r>
            <a:endParaRPr lang="zh-TW" altLang="en-US" sz="6000" b="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034252819"/>
      </p:ext>
    </p:extLst>
  </p:cSld>
  <p:clrMapOvr>
    <a:masterClrMapping/>
  </p:clrMapOvr>
  <p:transition spd="slow">
    <p:wipe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2915816" y="0"/>
            <a:ext cx="5615734" cy="483518"/>
          </a:xfrm>
        </p:spPr>
        <p:txBody>
          <a:bodyPr/>
          <a:lstStyle/>
          <a:p>
            <a:pPr algn="ctr"/>
            <a:r>
              <a:rPr lang="zh-CN" altLang="en-US" sz="2800" b="1" dirty="0" smtClean="0">
                <a:latin typeface="Microsoft YaHei" panose="020B0503020204020204" pitchFamily="34" charset="-122"/>
                <a:ea typeface="Microsoft YaHei" panose="020B0503020204020204" pitchFamily="34" charset="-122"/>
              </a:rPr>
              <a:t>目录</a:t>
            </a:r>
            <a:r>
              <a:rPr lang="en-US" altLang="zh-TW" sz="2800" b="1" dirty="0" smtClean="0">
                <a:latin typeface="Microsoft YaHei" panose="020B0503020204020204" pitchFamily="34" charset="-122"/>
                <a:ea typeface="Microsoft YaHei" panose="020B0503020204020204" pitchFamily="34" charset="-122"/>
              </a:rPr>
              <a:t>(Content)</a:t>
            </a:r>
            <a:endParaRPr lang="en-US" altLang="zh-CN" sz="2800" b="1" dirty="0">
              <a:latin typeface="Microsoft YaHei" panose="020B0503020204020204" pitchFamily="34" charset="-122"/>
              <a:ea typeface="Microsoft YaHei" panose="020B0503020204020204" pitchFamily="34" charset="-122"/>
            </a:endParaRPr>
          </a:p>
        </p:txBody>
      </p:sp>
      <p:sp>
        <p:nvSpPr>
          <p:cNvPr id="12" name="TextBox 11"/>
          <p:cNvSpPr txBox="1"/>
          <p:nvPr/>
        </p:nvSpPr>
        <p:spPr>
          <a:xfrm>
            <a:off x="683419" y="843558"/>
            <a:ext cx="7630277" cy="3416320"/>
          </a:xfrm>
          <a:prstGeom prst="rect">
            <a:avLst/>
          </a:prstGeom>
          <a:noFill/>
        </p:spPr>
        <p:txBody>
          <a:bodyPr wrap="square" rtlCol="0">
            <a:spAutoFit/>
          </a:bodyPr>
          <a:lstStyle/>
          <a:p>
            <a:pPr marL="285750" indent="-285750">
              <a:buFont typeface="Wingdings" panose="05000000000000000000" pitchFamily="2" charset="2"/>
              <a:buChar char="n"/>
            </a:pPr>
            <a:r>
              <a:rPr lang="zh-CN" altLang="en-US" sz="2400" b="1" i="0" dirty="0">
                <a:latin typeface="微软雅黑" panose="020B0503020204020204" pitchFamily="34" charset="-122"/>
                <a:ea typeface="微软雅黑" panose="020B0503020204020204" pitchFamily="34" charset="-122"/>
              </a:rPr>
              <a:t>产品范围</a:t>
            </a:r>
          </a:p>
          <a:p>
            <a:pPr marL="342900" indent="-342900">
              <a:buFont typeface="Wingdings" panose="05000000000000000000" pitchFamily="2" charset="2"/>
              <a:buChar char="n"/>
              <a:defRPr/>
            </a:pPr>
            <a:endParaRPr lang="en-US" altLang="zh-TW" sz="2400" b="1" kern="0" dirty="0">
              <a:latin typeface="Microsoft YaHei" panose="020B0503020204020204" pitchFamily="34" charset="-122"/>
              <a:ea typeface="Microsoft YaHei" panose="020B0503020204020204" pitchFamily="34" charset="-122"/>
            </a:endParaRPr>
          </a:p>
          <a:p>
            <a:pPr marL="285750" indent="-285750">
              <a:buFont typeface="Wingdings" panose="05000000000000000000" pitchFamily="2" charset="2"/>
              <a:buChar char="n"/>
            </a:pPr>
            <a:r>
              <a:rPr lang="zh-CN" altLang="en-US" sz="2400" b="1" i="0" dirty="0">
                <a:latin typeface="微软雅黑" panose="020B0503020204020204" pitchFamily="34" charset="-122"/>
                <a:ea typeface="微软雅黑" panose="020B0503020204020204" pitchFamily="34" charset="-122"/>
              </a:rPr>
              <a:t>技术</a:t>
            </a:r>
            <a:r>
              <a:rPr lang="zh-CN" altLang="en-US" sz="2400" b="1" i="0" dirty="0" smtClean="0">
                <a:latin typeface="微软雅黑" panose="020B0503020204020204" pitchFamily="34" charset="-122"/>
                <a:ea typeface="微软雅黑" panose="020B0503020204020204" pitchFamily="34" charset="-122"/>
              </a:rPr>
              <a:t>参数</a:t>
            </a:r>
            <a:endParaRPr lang="zh-CN" altLang="en-US" sz="2400" b="1" i="0" dirty="0">
              <a:latin typeface="微软雅黑" panose="020B0503020204020204" pitchFamily="34" charset="-122"/>
              <a:ea typeface="微软雅黑" panose="020B0503020204020204" pitchFamily="34" charset="-122"/>
            </a:endParaRPr>
          </a:p>
          <a:p>
            <a:pPr marL="342900" indent="-342900">
              <a:buFont typeface="Wingdings" panose="05000000000000000000" pitchFamily="2" charset="2"/>
              <a:buChar char="n"/>
              <a:defRPr/>
            </a:pPr>
            <a:endParaRPr lang="en-US" altLang="zh-TW" sz="2400" b="1" kern="0" dirty="0">
              <a:latin typeface="Microsoft YaHei" panose="020B0503020204020204" pitchFamily="34" charset="-122"/>
              <a:ea typeface="Microsoft YaHei" panose="020B0503020204020204" pitchFamily="34" charset="-122"/>
            </a:endParaRPr>
          </a:p>
          <a:p>
            <a:pPr marL="342900" indent="-342900">
              <a:buFont typeface="Wingdings" panose="05000000000000000000" pitchFamily="2" charset="2"/>
              <a:buChar char="n"/>
              <a:defRPr/>
            </a:pPr>
            <a:r>
              <a:rPr lang="zh-CN" altLang="en-US" sz="2400" b="1" i="0" kern="0" dirty="0" smtClean="0">
                <a:latin typeface="Microsoft YaHei" panose="020B0503020204020204" pitchFamily="34" charset="-122"/>
                <a:ea typeface="Microsoft YaHei" panose="020B0503020204020204" pitchFamily="34" charset="-122"/>
              </a:rPr>
              <a:t>产品特点</a:t>
            </a:r>
            <a:endParaRPr lang="en-US" altLang="zh-CN" sz="2400" b="1" i="0" kern="0" dirty="0" smtClean="0">
              <a:latin typeface="Microsoft YaHei" panose="020B0503020204020204" pitchFamily="34" charset="-122"/>
              <a:ea typeface="Microsoft YaHei" panose="020B0503020204020204" pitchFamily="34" charset="-122"/>
            </a:endParaRPr>
          </a:p>
          <a:p>
            <a:pPr marL="342900" indent="-342900">
              <a:buFont typeface="Wingdings" panose="05000000000000000000" pitchFamily="2" charset="2"/>
              <a:buChar char="n"/>
              <a:defRPr/>
            </a:pPr>
            <a:endParaRPr lang="en-US" altLang="zh-TW" sz="2400" b="1" i="0" kern="0" dirty="0">
              <a:latin typeface="Microsoft YaHei" panose="020B0503020204020204" pitchFamily="34" charset="-122"/>
              <a:ea typeface="Microsoft YaHei" panose="020B0503020204020204" pitchFamily="34" charset="-122"/>
            </a:endParaRPr>
          </a:p>
          <a:p>
            <a:pPr marL="342900" indent="-342900">
              <a:buFont typeface="Wingdings" panose="05000000000000000000" pitchFamily="2" charset="2"/>
              <a:buChar char="n"/>
              <a:defRPr/>
            </a:pPr>
            <a:r>
              <a:rPr lang="zh-CN" altLang="en-US" sz="2400" b="1" i="0" kern="0" dirty="0" smtClean="0">
                <a:latin typeface="Microsoft YaHei" panose="020B0503020204020204" pitchFamily="34" charset="-122"/>
                <a:ea typeface="Microsoft YaHei" panose="020B0503020204020204" pitchFamily="34" charset="-122"/>
              </a:rPr>
              <a:t>产品选配</a:t>
            </a:r>
            <a:endParaRPr lang="en-US" altLang="zh-CN" sz="2400" b="1" i="0" kern="0" dirty="0" smtClean="0">
              <a:latin typeface="Microsoft YaHei" panose="020B0503020204020204" pitchFamily="34" charset="-122"/>
              <a:ea typeface="Microsoft YaHei" panose="020B0503020204020204" pitchFamily="34" charset="-122"/>
            </a:endParaRPr>
          </a:p>
          <a:p>
            <a:pPr marL="342900" indent="-342900">
              <a:buFont typeface="Wingdings" panose="05000000000000000000" pitchFamily="2" charset="2"/>
              <a:buChar char="n"/>
              <a:defRPr/>
            </a:pPr>
            <a:endParaRPr lang="en-US" altLang="zh-TW" sz="2400" b="1" i="0" kern="0" dirty="0" smtClean="0">
              <a:latin typeface="Microsoft YaHei" panose="020B0503020204020204" pitchFamily="34" charset="-122"/>
              <a:ea typeface="Microsoft YaHei" panose="020B0503020204020204" pitchFamily="34" charset="-122"/>
            </a:endParaRPr>
          </a:p>
          <a:p>
            <a:pPr marL="342900" indent="-342900">
              <a:buFont typeface="Wingdings" panose="05000000000000000000" pitchFamily="2" charset="2"/>
              <a:buChar char="n"/>
              <a:defRPr/>
            </a:pPr>
            <a:r>
              <a:rPr lang="zh-CN" altLang="en-US" sz="2400" b="1" i="0" kern="0" dirty="0" smtClean="0">
                <a:latin typeface="Microsoft YaHei" panose="020B0503020204020204" pitchFamily="34" charset="-122"/>
                <a:ea typeface="Microsoft YaHei" panose="020B0503020204020204" pitchFamily="34" charset="-122"/>
              </a:rPr>
              <a:t>智能控制</a:t>
            </a:r>
            <a:endParaRPr lang="en-US" altLang="zh-TW" sz="2400" b="1" i="0" kern="0" dirty="0">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419484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内容占位符 2">
            <a:extLst>
              <a:ext uri="{FF2B5EF4-FFF2-40B4-BE49-F238E27FC236}">
                <a16:creationId xmlns:a16="http://schemas.microsoft.com/office/drawing/2014/main" id="{266B8B46-739B-4E82-8D7C-EA01C307035E}"/>
              </a:ext>
            </a:extLst>
          </p:cNvPr>
          <p:cNvSpPr>
            <a:spLocks noGrp="1"/>
          </p:cNvSpPr>
          <p:nvPr>
            <p:ph idx="4294967295"/>
          </p:nvPr>
        </p:nvSpPr>
        <p:spPr>
          <a:xfrm>
            <a:off x="4788024" y="1185463"/>
            <a:ext cx="3948310" cy="1155145"/>
          </a:xfrm>
        </p:spPr>
        <p:txBody>
          <a:bodyPr/>
          <a:lstStyle/>
          <a:p>
            <a:pPr marL="0" indent="0">
              <a:buClr>
                <a:srgbClr val="FF0000"/>
              </a:buClr>
              <a:buNone/>
            </a:pPr>
            <a:r>
              <a:rPr lang="en-US" altLang="zh-CN" sz="3200" dirty="0" smtClean="0"/>
              <a:t>DLG</a:t>
            </a:r>
            <a:r>
              <a:rPr lang="zh-CN" altLang="en-US" sz="3200" dirty="0" smtClean="0"/>
              <a:t>（</a:t>
            </a:r>
            <a:r>
              <a:rPr lang="en-US" altLang="zh-CN" sz="3200" dirty="0" smtClean="0"/>
              <a:t>F</a:t>
            </a:r>
            <a:r>
              <a:rPr lang="zh-CN" altLang="en-US" sz="3200" dirty="0" smtClean="0"/>
              <a:t>）系列</a:t>
            </a:r>
            <a:endParaRPr lang="en-US" altLang="zh-CN" sz="3200" dirty="0"/>
          </a:p>
          <a:p>
            <a:pPr marL="0" indent="0">
              <a:buClr>
                <a:srgbClr val="FF0000"/>
              </a:buClr>
              <a:buNone/>
            </a:pPr>
            <a:r>
              <a:rPr lang="en-US" altLang="zh-CN" sz="3200" dirty="0" smtClean="0"/>
              <a:t>	   </a:t>
            </a:r>
            <a:r>
              <a:rPr lang="zh-CN" altLang="en-US" sz="3200" dirty="0" smtClean="0"/>
              <a:t>矿</a:t>
            </a:r>
            <a:r>
              <a:rPr lang="zh-CN" altLang="en-US" sz="3200" dirty="0"/>
              <a:t>用</a:t>
            </a:r>
            <a:r>
              <a:rPr lang="zh-CN" altLang="en-US" sz="3200" dirty="0" smtClean="0"/>
              <a:t>空压机</a:t>
            </a:r>
            <a:endParaRPr lang="en-US" altLang="zh-CN" sz="3200" dirty="0"/>
          </a:p>
        </p:txBody>
      </p:sp>
      <p:sp>
        <p:nvSpPr>
          <p:cNvPr id="3" name="矩形 2">
            <a:extLst>
              <a:ext uri="{FF2B5EF4-FFF2-40B4-BE49-F238E27FC236}">
                <a16:creationId xmlns:a16="http://schemas.microsoft.com/office/drawing/2014/main" id="{096E126A-3A2B-492C-A5DF-B742A1FF8427}"/>
              </a:ext>
            </a:extLst>
          </p:cNvPr>
          <p:cNvSpPr/>
          <p:nvPr/>
        </p:nvSpPr>
        <p:spPr>
          <a:xfrm>
            <a:off x="4283968" y="2481868"/>
            <a:ext cx="4572000" cy="1338828"/>
          </a:xfrm>
          <a:prstGeom prst="rect">
            <a:avLst/>
          </a:prstGeom>
        </p:spPr>
        <p:txBody>
          <a:bodyPr>
            <a:spAutoFit/>
          </a:bodyPr>
          <a:lstStyle/>
          <a:p>
            <a:pPr marL="782525" lvl="1" indent="-342900">
              <a:lnSpc>
                <a:spcPct val="150000"/>
              </a:lnSpc>
              <a:buFont typeface="Wingdings" panose="05000000000000000000" pitchFamily="2" charset="2"/>
              <a:buChar char="n"/>
            </a:pPr>
            <a:r>
              <a:rPr lang="zh-CN" altLang="en-US" i="0" dirty="0">
                <a:latin typeface="Microsoft YaHei" pitchFamily="34" charset="-122"/>
                <a:ea typeface="Microsoft YaHei" pitchFamily="34" charset="-122"/>
              </a:rPr>
              <a:t>气量范围</a:t>
            </a:r>
            <a:r>
              <a:rPr lang="zh-CN" altLang="en-US" i="0" dirty="0" smtClean="0">
                <a:latin typeface="Microsoft YaHei" pitchFamily="34" charset="-122"/>
                <a:ea typeface="Microsoft YaHei" pitchFamily="34" charset="-122"/>
              </a:rPr>
              <a:t>：</a:t>
            </a:r>
            <a:r>
              <a:rPr lang="en-US" altLang="zh-CN" i="0" dirty="0" smtClean="0">
                <a:latin typeface="Microsoft YaHei" pitchFamily="34" charset="-122"/>
                <a:ea typeface="Microsoft YaHei" pitchFamily="34" charset="-122"/>
              </a:rPr>
              <a:t>3.6~23.0 m</a:t>
            </a:r>
            <a:r>
              <a:rPr lang="en-US" altLang="zh-CN" i="0" baseline="30000" dirty="0" smtClean="0">
                <a:latin typeface="Microsoft YaHei" pitchFamily="34" charset="-122"/>
                <a:ea typeface="Microsoft YaHei" pitchFamily="34" charset="-122"/>
              </a:rPr>
              <a:t>3</a:t>
            </a:r>
            <a:r>
              <a:rPr lang="en-US" altLang="zh-CN" i="0" dirty="0" smtClean="0">
                <a:latin typeface="Microsoft YaHei" pitchFamily="34" charset="-122"/>
                <a:ea typeface="Microsoft YaHei" pitchFamily="34" charset="-122"/>
              </a:rPr>
              <a:t>/min</a:t>
            </a:r>
            <a:endParaRPr lang="en-US" altLang="zh-CN" i="0" dirty="0">
              <a:latin typeface="Microsoft YaHei" pitchFamily="34" charset="-122"/>
              <a:ea typeface="Microsoft YaHei" pitchFamily="34" charset="-122"/>
            </a:endParaRPr>
          </a:p>
          <a:p>
            <a:pPr marL="782525" lvl="1" indent="-342900">
              <a:lnSpc>
                <a:spcPct val="150000"/>
              </a:lnSpc>
              <a:buFont typeface="Wingdings" panose="05000000000000000000" pitchFamily="2" charset="2"/>
              <a:buChar char="n"/>
            </a:pPr>
            <a:r>
              <a:rPr lang="zh-CN" altLang="en-US" i="0" dirty="0">
                <a:latin typeface="Microsoft YaHei" pitchFamily="34" charset="-122"/>
                <a:ea typeface="Microsoft YaHei" pitchFamily="34" charset="-122"/>
              </a:rPr>
              <a:t>压力范围</a:t>
            </a:r>
            <a:r>
              <a:rPr lang="zh-CN" altLang="en-US" i="0" dirty="0" smtClean="0">
                <a:latin typeface="Microsoft YaHei" pitchFamily="34" charset="-122"/>
                <a:ea typeface="Microsoft YaHei" pitchFamily="34" charset="-122"/>
              </a:rPr>
              <a:t>：</a:t>
            </a:r>
            <a:r>
              <a:rPr lang="en-US" altLang="zh-CN" i="0" dirty="0" smtClean="0">
                <a:latin typeface="Microsoft YaHei" pitchFamily="34" charset="-122"/>
                <a:ea typeface="Microsoft YaHei" pitchFamily="34" charset="-122"/>
              </a:rPr>
              <a:t>0.8~1.2 MPa</a:t>
            </a:r>
            <a:endParaRPr lang="en-US" altLang="zh-CN" i="0" dirty="0">
              <a:latin typeface="Microsoft YaHei" pitchFamily="34" charset="-122"/>
              <a:ea typeface="Microsoft YaHei" pitchFamily="34" charset="-122"/>
            </a:endParaRPr>
          </a:p>
          <a:p>
            <a:pPr marL="782525" lvl="1" indent="-342900">
              <a:lnSpc>
                <a:spcPct val="150000"/>
              </a:lnSpc>
              <a:buFont typeface="Wingdings" panose="05000000000000000000" pitchFamily="2" charset="2"/>
              <a:buChar char="n"/>
            </a:pPr>
            <a:r>
              <a:rPr lang="zh-CN" altLang="en-US" i="0" dirty="0">
                <a:latin typeface="Microsoft YaHei" pitchFamily="34" charset="-122"/>
                <a:ea typeface="Microsoft YaHei" pitchFamily="34" charset="-122"/>
              </a:rPr>
              <a:t>功率范围</a:t>
            </a:r>
            <a:r>
              <a:rPr lang="zh-CN" altLang="en-US" i="0" dirty="0" smtClean="0">
                <a:latin typeface="Microsoft YaHei" pitchFamily="34" charset="-122"/>
                <a:ea typeface="Microsoft YaHei" pitchFamily="34" charset="-122"/>
              </a:rPr>
              <a:t>：</a:t>
            </a:r>
            <a:r>
              <a:rPr lang="en-US" altLang="zh-CN" i="0" dirty="0" smtClean="0">
                <a:latin typeface="Microsoft YaHei" pitchFamily="34" charset="-122"/>
                <a:ea typeface="Microsoft YaHei" pitchFamily="34" charset="-122"/>
              </a:rPr>
              <a:t>132 ~250 kW</a:t>
            </a:r>
            <a:endParaRPr lang="zh-CN" altLang="en-US" i="0" dirty="0">
              <a:latin typeface="Microsoft YaHei" pitchFamily="34" charset="-122"/>
              <a:ea typeface="Microsoft YaHei" pitchFamily="34" charset="-122"/>
            </a:endParaRPr>
          </a:p>
        </p:txBody>
      </p:sp>
      <p:pic>
        <p:nvPicPr>
          <p:cNvPr id="6" name="图片 5">
            <a:extLst>
              <a:ext uri="{FF2B5EF4-FFF2-40B4-BE49-F238E27FC236}">
                <a16:creationId xmlns:a16="http://schemas.microsoft.com/office/drawing/2014/main" id="{BA408757-DC04-4759-87D7-D0F90374125C}"/>
              </a:ext>
            </a:extLst>
          </p:cNvPr>
          <p:cNvPicPr>
            <a:picLocks noChangeAspect="1"/>
          </p:cNvPicPr>
          <p:nvPr/>
        </p:nvPicPr>
        <p:blipFill>
          <a:blip r:embed="rId2"/>
          <a:stretch>
            <a:fillRect/>
          </a:stretch>
        </p:blipFill>
        <p:spPr>
          <a:xfrm>
            <a:off x="6510230" y="4049444"/>
            <a:ext cx="1158114" cy="441781"/>
          </a:xfrm>
          <a:prstGeom prst="rect">
            <a:avLst/>
          </a:prstGeom>
        </p:spPr>
      </p:pic>
      <p:grpSp>
        <p:nvGrpSpPr>
          <p:cNvPr id="10" name="组合 9"/>
          <p:cNvGrpSpPr/>
          <p:nvPr/>
        </p:nvGrpSpPr>
        <p:grpSpPr>
          <a:xfrm>
            <a:off x="4926054" y="4011910"/>
            <a:ext cx="1152128" cy="479315"/>
            <a:chOff x="4788024" y="3826217"/>
            <a:chExt cx="1152128" cy="479315"/>
          </a:xfrm>
        </p:grpSpPr>
        <p:pic>
          <p:nvPicPr>
            <p:cNvPr id="5" name="图片 4">
              <a:extLst>
                <a:ext uri="{FF2B5EF4-FFF2-40B4-BE49-F238E27FC236}">
                  <a16:creationId xmlns:a16="http://schemas.microsoft.com/office/drawing/2014/main" id="{BF5CD832-65DC-4A42-B012-8D67C3C5D552}"/>
                </a:ext>
              </a:extLst>
            </p:cNvPr>
            <p:cNvPicPr>
              <a:picLocks noChangeAspect="1"/>
            </p:cNvPicPr>
            <p:nvPr/>
          </p:nvPicPr>
          <p:blipFill>
            <a:blip r:embed="rId3"/>
            <a:stretch>
              <a:fillRect/>
            </a:stretch>
          </p:blipFill>
          <p:spPr>
            <a:xfrm>
              <a:off x="4788024" y="3826217"/>
              <a:ext cx="1152128" cy="479315"/>
            </a:xfrm>
            <a:prstGeom prst="rect">
              <a:avLst/>
            </a:prstGeom>
          </p:spPr>
        </p:pic>
        <p:pic>
          <p:nvPicPr>
            <p:cNvPr id="8" name="图片 7"/>
            <p:cNvPicPr>
              <a:picLocks noChangeAspect="1"/>
            </p:cNvPicPr>
            <p:nvPr/>
          </p:nvPicPr>
          <p:blipFill>
            <a:blip r:embed="rId4"/>
            <a:stretch>
              <a:fillRect/>
            </a:stretch>
          </p:blipFill>
          <p:spPr>
            <a:xfrm>
              <a:off x="5220072" y="3894747"/>
              <a:ext cx="281560" cy="172270"/>
            </a:xfrm>
            <a:prstGeom prst="rect">
              <a:avLst/>
            </a:prstGeom>
          </p:spPr>
        </p:pic>
      </p:grpSp>
      <p:pic>
        <p:nvPicPr>
          <p:cNvPr id="2" name="图片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4229" y="1215549"/>
            <a:ext cx="4267771" cy="3054785"/>
          </a:xfrm>
          <a:prstGeom prst="rect">
            <a:avLst/>
          </a:prstGeom>
        </p:spPr>
      </p:pic>
    </p:spTree>
    <p:extLst>
      <p:ext uri="{BB962C8B-B14F-4D97-AF65-F5344CB8AC3E}">
        <p14:creationId xmlns:p14="http://schemas.microsoft.com/office/powerpoint/2010/main" val="4220617814"/>
      </p:ext>
    </p:extLst>
  </p:cSld>
  <p:clrMapOvr>
    <a:masterClrMapping/>
  </p:clrMapOvr>
  <p:transition spd="slow">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z="2800" dirty="0"/>
              <a:t>DLG</a:t>
            </a:r>
            <a:r>
              <a:rPr lang="zh-CN" altLang="en-US" sz="2800" dirty="0"/>
              <a:t>（</a:t>
            </a:r>
            <a:r>
              <a:rPr lang="en-US" altLang="zh-CN" sz="2800" dirty="0"/>
              <a:t>F</a:t>
            </a:r>
            <a:r>
              <a:rPr lang="zh-CN" altLang="en-US" sz="2800" dirty="0"/>
              <a:t>）系列矿用空压机</a:t>
            </a:r>
          </a:p>
        </p:txBody>
      </p:sp>
      <p:sp>
        <p:nvSpPr>
          <p:cNvPr id="8" name="矩形 7"/>
          <p:cNvSpPr/>
          <p:nvPr/>
        </p:nvSpPr>
        <p:spPr>
          <a:xfrm>
            <a:off x="251520" y="635498"/>
            <a:ext cx="8601876" cy="400110"/>
          </a:xfrm>
          <a:prstGeom prst="rect">
            <a:avLst/>
          </a:prstGeom>
        </p:spPr>
        <p:txBody>
          <a:bodyPr wrap="square">
            <a:spAutoFit/>
          </a:bodyPr>
          <a:lstStyle/>
          <a:p>
            <a:pPr marL="342900" lvl="0" indent="-342900">
              <a:buFont typeface="Wingdings" panose="05000000000000000000" pitchFamily="2" charset="2"/>
              <a:buChar char="n"/>
            </a:pPr>
            <a:r>
              <a:rPr lang="zh-CN" altLang="en-US" sz="2000" b="1" i="0" kern="0" dirty="0">
                <a:solidFill>
                  <a:srgbClr val="000000"/>
                </a:solidFill>
                <a:latin typeface="Microsoft YaHei" pitchFamily="34" charset="-122"/>
                <a:ea typeface="Microsoft YaHei" pitchFamily="34" charset="-122"/>
              </a:rPr>
              <a:t>技术</a:t>
            </a:r>
            <a:r>
              <a:rPr lang="zh-CN" altLang="en-US" sz="2000" b="1" i="0" kern="0" dirty="0" smtClean="0">
                <a:solidFill>
                  <a:srgbClr val="000000"/>
                </a:solidFill>
                <a:latin typeface="Microsoft YaHei" pitchFamily="34" charset="-122"/>
                <a:ea typeface="Microsoft YaHei" pitchFamily="34" charset="-122"/>
              </a:rPr>
              <a:t>参数：</a:t>
            </a:r>
            <a:endParaRPr lang="en-US" altLang="zh-CN" sz="2000" b="1" i="0" kern="0" dirty="0">
              <a:solidFill>
                <a:srgbClr val="000000"/>
              </a:solidFill>
              <a:latin typeface="Microsoft YaHei" pitchFamily="34" charset="-122"/>
              <a:ea typeface="Microsoft YaHei" pitchFamily="34" charset="-122"/>
            </a:endParaRPr>
          </a:p>
        </p:txBody>
      </p:sp>
      <p:sp>
        <p:nvSpPr>
          <p:cNvPr id="10" name="矩形 9">
            <a:extLst>
              <a:ext uri="{FF2B5EF4-FFF2-40B4-BE49-F238E27FC236}">
                <a16:creationId xmlns:a16="http://schemas.microsoft.com/office/drawing/2014/main" id="{A494C6FD-F21E-4A77-BD94-3AAB8B7CD2BE}"/>
              </a:ext>
            </a:extLst>
          </p:cNvPr>
          <p:cNvSpPr/>
          <p:nvPr/>
        </p:nvSpPr>
        <p:spPr>
          <a:xfrm>
            <a:off x="718967" y="4474171"/>
            <a:ext cx="7776863" cy="246221"/>
          </a:xfrm>
          <a:prstGeom prst="rect">
            <a:avLst/>
          </a:prstGeom>
        </p:spPr>
        <p:txBody>
          <a:bodyPr wrap="square">
            <a:spAutoFit/>
          </a:bodyPr>
          <a:lstStyle/>
          <a:p>
            <a:r>
              <a:rPr lang="zh-CN" altLang="en-US" sz="1000" i="0" dirty="0" smtClean="0">
                <a:latin typeface="微软雅黑" panose="020B0503020204020204" pitchFamily="34" charset="-122"/>
                <a:ea typeface="微软雅黑" panose="020B0503020204020204" pitchFamily="34" charset="-122"/>
              </a:rPr>
              <a:t>参考工况：绝对进气压力</a:t>
            </a:r>
            <a:r>
              <a:rPr lang="en-US" altLang="zh-CN" sz="1000" i="0" dirty="0" smtClean="0">
                <a:latin typeface="微软雅黑" panose="020B0503020204020204" pitchFamily="34" charset="-122"/>
                <a:ea typeface="微软雅黑" panose="020B0503020204020204" pitchFamily="34" charset="-122"/>
              </a:rPr>
              <a:t>1bar</a:t>
            </a:r>
            <a:r>
              <a:rPr lang="zh-CN" altLang="en-US" sz="1000" i="0" dirty="0" smtClean="0">
                <a:latin typeface="微软雅黑" panose="020B0503020204020204" pitchFamily="34" charset="-122"/>
                <a:ea typeface="微软雅黑" panose="020B0503020204020204" pitchFamily="34" charset="-122"/>
              </a:rPr>
              <a:t>，空气进气温度</a:t>
            </a:r>
            <a:r>
              <a:rPr lang="en-US" altLang="zh-CN" sz="1000" i="0" dirty="0" smtClean="0">
                <a:latin typeface="微软雅黑" panose="020B0503020204020204" pitchFamily="34" charset="-122"/>
                <a:ea typeface="微软雅黑" panose="020B0503020204020204" pitchFamily="34" charset="-122"/>
              </a:rPr>
              <a:t>20°C</a:t>
            </a:r>
            <a:r>
              <a:rPr lang="zh-CN" altLang="en-US" sz="1000" i="0" dirty="0" smtClean="0">
                <a:latin typeface="微软雅黑" panose="020B0503020204020204" pitchFamily="34" charset="-122"/>
                <a:ea typeface="微软雅黑" panose="020B0503020204020204" pitchFamily="34" charset="-122"/>
              </a:rPr>
              <a:t>。                                                                         可提供变频、工频二种控制方式</a:t>
            </a:r>
            <a:endParaRPr lang="zh-CN" altLang="en-US" sz="1000" i="0" dirty="0">
              <a:latin typeface="微软雅黑" panose="020B0503020204020204" pitchFamily="34" charset="-122"/>
              <a:ea typeface="微软雅黑" panose="020B0503020204020204" pitchFamily="34" charset="-122"/>
            </a:endParaRPr>
          </a:p>
        </p:txBody>
      </p:sp>
      <p:graphicFrame>
        <p:nvGraphicFramePr>
          <p:cNvPr id="6" name="表格 5"/>
          <p:cNvGraphicFramePr>
            <a:graphicFrameLocks noGrp="1"/>
          </p:cNvGraphicFramePr>
          <p:nvPr>
            <p:extLst>
              <p:ext uri="{D42A27DB-BD31-4B8C-83A1-F6EECF244321}">
                <p14:modId xmlns:p14="http://schemas.microsoft.com/office/powerpoint/2010/main" val="1722591886"/>
              </p:ext>
            </p:extLst>
          </p:nvPr>
        </p:nvGraphicFramePr>
        <p:xfrm>
          <a:off x="539551" y="1005862"/>
          <a:ext cx="8294887" cy="3304843"/>
        </p:xfrm>
        <a:graphic>
          <a:graphicData uri="http://schemas.openxmlformats.org/drawingml/2006/table">
            <a:tbl>
              <a:tblPr>
                <a:tableStyleId>{5C22544A-7EE6-4342-B048-85BDC9FD1C3A}</a:tableStyleId>
              </a:tblPr>
              <a:tblGrid>
                <a:gridCol w="786545">
                  <a:extLst>
                    <a:ext uri="{9D8B030D-6E8A-4147-A177-3AD203B41FA5}">
                      <a16:colId xmlns:a16="http://schemas.microsoft.com/office/drawing/2014/main" val="123148834"/>
                    </a:ext>
                  </a:extLst>
                </a:gridCol>
                <a:gridCol w="786545">
                  <a:extLst>
                    <a:ext uri="{9D8B030D-6E8A-4147-A177-3AD203B41FA5}">
                      <a16:colId xmlns:a16="http://schemas.microsoft.com/office/drawing/2014/main" val="2094660784"/>
                    </a:ext>
                  </a:extLst>
                </a:gridCol>
                <a:gridCol w="348069">
                  <a:extLst>
                    <a:ext uri="{9D8B030D-6E8A-4147-A177-3AD203B41FA5}">
                      <a16:colId xmlns:a16="http://schemas.microsoft.com/office/drawing/2014/main" val="977785205"/>
                    </a:ext>
                  </a:extLst>
                </a:gridCol>
                <a:gridCol w="822708">
                  <a:extLst>
                    <a:ext uri="{9D8B030D-6E8A-4147-A177-3AD203B41FA5}">
                      <a16:colId xmlns:a16="http://schemas.microsoft.com/office/drawing/2014/main" val="108987581"/>
                    </a:ext>
                  </a:extLst>
                </a:gridCol>
                <a:gridCol w="840790">
                  <a:extLst>
                    <a:ext uri="{9D8B030D-6E8A-4147-A177-3AD203B41FA5}">
                      <a16:colId xmlns:a16="http://schemas.microsoft.com/office/drawing/2014/main" val="70362054"/>
                    </a:ext>
                  </a:extLst>
                </a:gridCol>
                <a:gridCol w="822708">
                  <a:extLst>
                    <a:ext uri="{9D8B030D-6E8A-4147-A177-3AD203B41FA5}">
                      <a16:colId xmlns:a16="http://schemas.microsoft.com/office/drawing/2014/main" val="3224922085"/>
                    </a:ext>
                  </a:extLst>
                </a:gridCol>
                <a:gridCol w="849830">
                  <a:extLst>
                    <a:ext uri="{9D8B030D-6E8A-4147-A177-3AD203B41FA5}">
                      <a16:colId xmlns:a16="http://schemas.microsoft.com/office/drawing/2014/main" val="877054155"/>
                    </a:ext>
                  </a:extLst>
                </a:gridCol>
                <a:gridCol w="759423">
                  <a:extLst>
                    <a:ext uri="{9D8B030D-6E8A-4147-A177-3AD203B41FA5}">
                      <a16:colId xmlns:a16="http://schemas.microsoft.com/office/drawing/2014/main" val="2672781663"/>
                    </a:ext>
                  </a:extLst>
                </a:gridCol>
                <a:gridCol w="759423">
                  <a:extLst>
                    <a:ext uri="{9D8B030D-6E8A-4147-A177-3AD203B41FA5}">
                      <a16:colId xmlns:a16="http://schemas.microsoft.com/office/drawing/2014/main" val="4077026551"/>
                    </a:ext>
                  </a:extLst>
                </a:gridCol>
                <a:gridCol w="759423">
                  <a:extLst>
                    <a:ext uri="{9D8B030D-6E8A-4147-A177-3AD203B41FA5}">
                      <a16:colId xmlns:a16="http://schemas.microsoft.com/office/drawing/2014/main" val="3547173773"/>
                    </a:ext>
                  </a:extLst>
                </a:gridCol>
                <a:gridCol w="759423">
                  <a:extLst>
                    <a:ext uri="{9D8B030D-6E8A-4147-A177-3AD203B41FA5}">
                      <a16:colId xmlns:a16="http://schemas.microsoft.com/office/drawing/2014/main" val="823579091"/>
                    </a:ext>
                  </a:extLst>
                </a:gridCol>
              </a:tblGrid>
              <a:tr h="233089">
                <a:tc gridSpan="3">
                  <a:txBody>
                    <a:bodyPr/>
                    <a:lstStyle/>
                    <a:p>
                      <a:pPr algn="ctr" fontAlgn="ctr"/>
                      <a:r>
                        <a:rPr lang="zh-CN" altLang="en-US" sz="1100" u="none" strike="noStrike">
                          <a:effectLst/>
                        </a:rPr>
                        <a:t>型号</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hMerge="1">
                  <a:txBody>
                    <a:bodyPr/>
                    <a:lstStyle/>
                    <a:p>
                      <a:endParaRPr lang="zh-CN" altLang="en-US"/>
                    </a:p>
                  </a:txBody>
                  <a:tcPr/>
                </a:tc>
                <a:tc hMerge="1">
                  <a:txBody>
                    <a:bodyPr/>
                    <a:lstStyle/>
                    <a:p>
                      <a:endParaRPr lang="zh-CN" altLang="en-US"/>
                    </a:p>
                  </a:txBody>
                  <a:tcPr/>
                </a:tc>
                <a:tc>
                  <a:txBody>
                    <a:bodyPr/>
                    <a:lstStyle/>
                    <a:p>
                      <a:pPr algn="ctr" fontAlgn="ctr"/>
                      <a:r>
                        <a:rPr lang="en-US" sz="900" u="none" strike="noStrike">
                          <a:effectLst/>
                        </a:rPr>
                        <a:t>DLGF23/8-132</a:t>
                      </a:r>
                      <a:endParaRPr lang="en-US" sz="9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sz="900" u="none" strike="noStrike">
                          <a:effectLst/>
                        </a:rPr>
                        <a:t>DLGF28.5/8-160</a:t>
                      </a:r>
                      <a:endParaRPr lang="en-US" sz="9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sz="900" u="none" strike="noStrike">
                          <a:effectLst/>
                        </a:rPr>
                        <a:t>DLGF34.5/8-200</a:t>
                      </a:r>
                      <a:endParaRPr lang="en-US" sz="9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sz="900" u="none" strike="noStrike">
                          <a:effectLst/>
                        </a:rPr>
                        <a:t>DLGF37.5/8-250</a:t>
                      </a:r>
                      <a:endParaRPr lang="en-US" sz="9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sz="900" u="none" strike="noStrike">
                          <a:effectLst/>
                        </a:rPr>
                        <a:t>DLG24/8-132</a:t>
                      </a:r>
                      <a:endParaRPr lang="en-US" sz="9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sz="900" u="none" strike="noStrike">
                          <a:effectLst/>
                        </a:rPr>
                        <a:t>DLG27/8-160</a:t>
                      </a:r>
                      <a:endParaRPr lang="en-US" sz="9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sz="900" u="none" strike="noStrike">
                          <a:effectLst/>
                        </a:rPr>
                        <a:t>DLG35/8-200</a:t>
                      </a:r>
                      <a:endParaRPr lang="en-US" sz="9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sz="900" u="none" strike="noStrike">
                          <a:effectLst/>
                        </a:rPr>
                        <a:t>DLG38/8-250</a:t>
                      </a:r>
                      <a:endParaRPr lang="en-US" sz="9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extLst>
                  <a:ext uri="{0D108BD9-81ED-4DB2-BD59-A6C34878D82A}">
                    <a16:rowId xmlns:a16="http://schemas.microsoft.com/office/drawing/2014/main" val="452917607"/>
                  </a:ext>
                </a:extLst>
              </a:tr>
              <a:tr h="478034">
                <a:tc rowSpan="4">
                  <a:txBody>
                    <a:bodyPr/>
                    <a:lstStyle/>
                    <a:p>
                      <a:pPr algn="ctr" fontAlgn="ctr"/>
                      <a:r>
                        <a:rPr lang="zh-CN" altLang="en-US" sz="1100" u="none" strike="noStrike">
                          <a:effectLst/>
                        </a:rPr>
                        <a:t>空压机组</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zh-CN" altLang="en-US" sz="1100" u="none" strike="noStrike">
                          <a:effectLst/>
                        </a:rPr>
                        <a:t>排气量</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sz="1100" u="none" strike="noStrike">
                          <a:effectLst/>
                        </a:rPr>
                        <a:t> m3/min</a:t>
                      </a:r>
                      <a:endParaRPr 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23</a:t>
                      </a:r>
                      <a:endParaRPr lang="en-US" altLang="zh-CN" sz="1100" b="0" i="0" u="none" strike="noStrike">
                        <a:solidFill>
                          <a:srgbClr val="FF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28.5</a:t>
                      </a:r>
                      <a:endParaRPr lang="en-US" altLang="zh-CN" sz="1100" b="0" i="0" u="none" strike="noStrike">
                        <a:solidFill>
                          <a:srgbClr val="FF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34.5</a:t>
                      </a:r>
                      <a:endParaRPr lang="en-US" altLang="zh-CN" sz="1100" b="0" i="0" u="none" strike="noStrike">
                        <a:solidFill>
                          <a:srgbClr val="FF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37.5</a:t>
                      </a:r>
                      <a:endParaRPr lang="en-US" altLang="zh-CN" sz="1100" b="0" i="0" u="none" strike="noStrike">
                        <a:solidFill>
                          <a:srgbClr val="FF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24</a:t>
                      </a:r>
                      <a:endParaRPr lang="en-US" altLang="zh-CN" sz="1100" b="0" i="0" u="none" strike="noStrike">
                        <a:solidFill>
                          <a:srgbClr val="FF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27</a:t>
                      </a:r>
                      <a:endParaRPr lang="en-US" altLang="zh-CN" sz="1100" b="0" i="0" u="none" strike="noStrike">
                        <a:solidFill>
                          <a:srgbClr val="FF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35</a:t>
                      </a:r>
                      <a:endParaRPr lang="en-US" altLang="zh-CN" sz="1100" b="0" i="0" u="none" strike="noStrike">
                        <a:solidFill>
                          <a:srgbClr val="FF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38</a:t>
                      </a:r>
                      <a:endParaRPr lang="en-US" altLang="zh-CN" sz="1100" b="0" i="0" u="none" strike="noStrike">
                        <a:solidFill>
                          <a:srgbClr val="FF0000"/>
                        </a:solidFill>
                        <a:effectLst/>
                        <a:latin typeface="宋体" panose="02010600030101010101" pitchFamily="2" charset="-122"/>
                        <a:ea typeface="宋体" panose="02010600030101010101" pitchFamily="2" charset="-122"/>
                      </a:endParaRPr>
                    </a:p>
                  </a:txBody>
                  <a:tcPr marL="4855" marR="4855" marT="4855" marB="0" anchor="ctr"/>
                </a:tc>
                <a:extLst>
                  <a:ext uri="{0D108BD9-81ED-4DB2-BD59-A6C34878D82A}">
                    <a16:rowId xmlns:a16="http://schemas.microsoft.com/office/drawing/2014/main" val="3551378804"/>
                  </a:ext>
                </a:extLst>
              </a:tr>
              <a:tr h="233089">
                <a:tc vMerge="1">
                  <a:txBody>
                    <a:bodyPr/>
                    <a:lstStyle/>
                    <a:p>
                      <a:endParaRPr lang="zh-CN" altLang="en-US"/>
                    </a:p>
                  </a:txBody>
                  <a:tcPr/>
                </a:tc>
                <a:tc>
                  <a:txBody>
                    <a:bodyPr/>
                    <a:lstStyle/>
                    <a:p>
                      <a:pPr algn="ctr" fontAlgn="ctr"/>
                      <a:r>
                        <a:rPr lang="zh-CN" altLang="en-US" sz="1100" u="none" strike="noStrike">
                          <a:effectLst/>
                        </a:rPr>
                        <a:t>排气压力 </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sz="1100" u="none" strike="noStrike">
                          <a:effectLst/>
                        </a:rPr>
                        <a:t>Mpa</a:t>
                      </a:r>
                      <a:endParaRPr 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gridSpan="8">
                  <a:txBody>
                    <a:bodyPr/>
                    <a:lstStyle/>
                    <a:p>
                      <a:pPr algn="ctr" fontAlgn="ctr"/>
                      <a:r>
                        <a:rPr lang="en-US" altLang="zh-CN" sz="1100" u="none" strike="noStrike">
                          <a:effectLst/>
                        </a:rPr>
                        <a:t>0.8</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204014253"/>
                  </a:ext>
                </a:extLst>
              </a:tr>
              <a:tr h="233089">
                <a:tc vMerge="1">
                  <a:txBody>
                    <a:bodyPr/>
                    <a:lstStyle/>
                    <a:p>
                      <a:endParaRPr lang="zh-CN" altLang="en-US"/>
                    </a:p>
                  </a:txBody>
                  <a:tcPr/>
                </a:tc>
                <a:tc>
                  <a:txBody>
                    <a:bodyPr/>
                    <a:lstStyle/>
                    <a:p>
                      <a:pPr algn="ctr" fontAlgn="ctr"/>
                      <a:r>
                        <a:rPr lang="zh-CN" altLang="en-US" sz="1100" u="none" strike="noStrike">
                          <a:effectLst/>
                        </a:rPr>
                        <a:t>冷却方式</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dirty="0">
                          <a:effectLst/>
                        </a:rPr>
                        <a:t>——</a:t>
                      </a:r>
                      <a:endParaRPr lang="en-US" altLang="zh-CN" sz="1100" b="0" i="0" u="none" strike="noStrike" dirty="0">
                        <a:solidFill>
                          <a:srgbClr val="000000"/>
                        </a:solidFill>
                        <a:effectLst/>
                        <a:latin typeface="宋体" panose="02010600030101010101" pitchFamily="2" charset="-122"/>
                        <a:ea typeface="宋体" panose="02010600030101010101" pitchFamily="2" charset="-122"/>
                      </a:endParaRPr>
                    </a:p>
                  </a:txBody>
                  <a:tcPr marL="4855" marR="4855" marT="4855" marB="0" anchor="ctr"/>
                </a:tc>
                <a:tc gridSpan="4">
                  <a:txBody>
                    <a:bodyPr/>
                    <a:lstStyle/>
                    <a:p>
                      <a:pPr algn="ctr" fontAlgn="ctr"/>
                      <a:r>
                        <a:rPr lang="zh-CN" altLang="en-US" sz="1100" u="none" strike="noStrike">
                          <a:effectLst/>
                        </a:rPr>
                        <a:t>风冷</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gridSpan="4">
                  <a:txBody>
                    <a:bodyPr/>
                    <a:lstStyle/>
                    <a:p>
                      <a:pPr algn="ctr" fontAlgn="ctr"/>
                      <a:r>
                        <a:rPr lang="zh-CN" altLang="en-US" sz="1100" u="none" strike="noStrike">
                          <a:effectLst/>
                        </a:rPr>
                        <a:t>水冷</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2284932691"/>
                  </a:ext>
                </a:extLst>
              </a:tr>
              <a:tr h="233089">
                <a:tc vMerge="1">
                  <a:txBody>
                    <a:bodyPr/>
                    <a:lstStyle/>
                    <a:p>
                      <a:endParaRPr lang="zh-CN" altLang="en-US"/>
                    </a:p>
                  </a:txBody>
                  <a:tcPr/>
                </a:tc>
                <a:tc>
                  <a:txBody>
                    <a:bodyPr/>
                    <a:lstStyle/>
                    <a:p>
                      <a:pPr algn="ctr" fontAlgn="ctr"/>
                      <a:r>
                        <a:rPr lang="zh-CN" altLang="en-US" sz="1100" u="none" strike="noStrike">
                          <a:effectLst/>
                        </a:rPr>
                        <a:t>主机形式</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zh-CN" altLang="en-US" sz="1100" u="none" strike="noStrike">
                          <a:effectLst/>
                        </a:rPr>
                        <a:t>二级压缩</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zh-CN" altLang="en-US" sz="1100" u="none" strike="noStrike">
                          <a:effectLst/>
                        </a:rPr>
                        <a:t>二级压缩</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zh-CN" altLang="en-US" sz="1100" u="none" strike="noStrike">
                          <a:effectLst/>
                        </a:rPr>
                        <a:t>二级压缩</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zh-CN" altLang="en-US" sz="1100" u="none" strike="noStrike">
                          <a:effectLst/>
                        </a:rPr>
                        <a:t>单级压缩</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zh-CN" altLang="en-US" sz="1100" u="none" strike="noStrike">
                          <a:effectLst/>
                        </a:rPr>
                        <a:t>二级压缩</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zh-CN" altLang="en-US" sz="1100" u="none" strike="noStrike">
                          <a:effectLst/>
                        </a:rPr>
                        <a:t>二级压缩</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zh-CN" altLang="en-US" sz="1100" u="none" strike="noStrike">
                          <a:effectLst/>
                        </a:rPr>
                        <a:t>二级压缩</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zh-CN" altLang="en-US" sz="1100" u="none" strike="noStrike">
                          <a:effectLst/>
                        </a:rPr>
                        <a:t>单级压缩</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extLst>
                  <a:ext uri="{0D108BD9-81ED-4DB2-BD59-A6C34878D82A}">
                    <a16:rowId xmlns:a16="http://schemas.microsoft.com/office/drawing/2014/main" val="1867685194"/>
                  </a:ext>
                </a:extLst>
              </a:tr>
              <a:tr h="233089">
                <a:tc rowSpan="4">
                  <a:txBody>
                    <a:bodyPr/>
                    <a:lstStyle/>
                    <a:p>
                      <a:pPr algn="ctr" fontAlgn="ctr"/>
                      <a:r>
                        <a:rPr lang="zh-CN" altLang="en-US" sz="1100" u="none" strike="noStrike">
                          <a:effectLst/>
                        </a:rPr>
                        <a:t>主电机</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zh-CN" altLang="en-US" sz="1100" u="none" strike="noStrike">
                          <a:effectLst/>
                        </a:rPr>
                        <a:t>功率</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sz="1100" u="none" strike="noStrike">
                          <a:effectLst/>
                        </a:rPr>
                        <a:t>KW</a:t>
                      </a:r>
                      <a:endParaRPr 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132</a:t>
                      </a:r>
                      <a:endParaRPr lang="en-US" altLang="zh-CN" sz="1100" b="0" i="0" u="none" strike="noStrike">
                        <a:solidFill>
                          <a:srgbClr val="FF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160</a:t>
                      </a:r>
                      <a:endParaRPr lang="en-US" altLang="zh-CN" sz="1100" b="0" i="0" u="none" strike="noStrike">
                        <a:solidFill>
                          <a:srgbClr val="FF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200</a:t>
                      </a:r>
                      <a:endParaRPr lang="en-US" altLang="zh-CN" sz="1100" b="0" i="0" u="none" strike="noStrike">
                        <a:solidFill>
                          <a:srgbClr val="FF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250</a:t>
                      </a:r>
                      <a:endParaRPr lang="en-US" altLang="zh-CN" sz="1100" b="0" i="0" u="none" strike="noStrike">
                        <a:solidFill>
                          <a:srgbClr val="FF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132</a:t>
                      </a:r>
                      <a:endParaRPr lang="en-US" altLang="zh-CN" sz="1100" b="0" i="0" u="none" strike="noStrike">
                        <a:solidFill>
                          <a:srgbClr val="FF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160</a:t>
                      </a:r>
                      <a:endParaRPr lang="en-US" altLang="zh-CN" sz="1100" b="0" i="0" u="none" strike="noStrike">
                        <a:solidFill>
                          <a:srgbClr val="FF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200</a:t>
                      </a:r>
                      <a:endParaRPr lang="en-US" altLang="zh-CN" sz="1100" b="0" i="0" u="none" strike="noStrike">
                        <a:solidFill>
                          <a:srgbClr val="FF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250</a:t>
                      </a:r>
                      <a:endParaRPr lang="en-US" altLang="zh-CN" sz="1100" b="0" i="0" u="none" strike="noStrike">
                        <a:solidFill>
                          <a:srgbClr val="FF0000"/>
                        </a:solidFill>
                        <a:effectLst/>
                        <a:latin typeface="宋体" panose="02010600030101010101" pitchFamily="2" charset="-122"/>
                        <a:ea typeface="宋体" panose="02010600030101010101" pitchFamily="2" charset="-122"/>
                      </a:endParaRPr>
                    </a:p>
                  </a:txBody>
                  <a:tcPr marL="4855" marR="4855" marT="4855" marB="0" anchor="ctr"/>
                </a:tc>
                <a:extLst>
                  <a:ext uri="{0D108BD9-81ED-4DB2-BD59-A6C34878D82A}">
                    <a16:rowId xmlns:a16="http://schemas.microsoft.com/office/drawing/2014/main" val="3789742897"/>
                  </a:ext>
                </a:extLst>
              </a:tr>
              <a:tr h="233089">
                <a:tc vMerge="1">
                  <a:txBody>
                    <a:bodyPr/>
                    <a:lstStyle/>
                    <a:p>
                      <a:endParaRPr lang="zh-CN" altLang="en-US"/>
                    </a:p>
                  </a:txBody>
                  <a:tcPr/>
                </a:tc>
                <a:tc>
                  <a:txBody>
                    <a:bodyPr/>
                    <a:lstStyle/>
                    <a:p>
                      <a:pPr algn="ctr" fontAlgn="ctr"/>
                      <a:r>
                        <a:rPr lang="zh-CN" altLang="en-US" sz="1100" u="none" strike="noStrike">
                          <a:effectLst/>
                        </a:rPr>
                        <a:t>电压</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sz="1100" u="none" strike="noStrike">
                          <a:effectLst/>
                        </a:rPr>
                        <a:t>V</a:t>
                      </a:r>
                      <a:endParaRPr 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gridSpan="8">
                  <a:txBody>
                    <a:bodyPr/>
                    <a:lstStyle/>
                    <a:p>
                      <a:pPr algn="ctr" fontAlgn="ctr"/>
                      <a:r>
                        <a:rPr lang="en-US" altLang="zh-CN" sz="1100" u="none" strike="noStrike">
                          <a:effectLst/>
                        </a:rPr>
                        <a:t>380</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379598349"/>
                  </a:ext>
                </a:extLst>
              </a:tr>
              <a:tr h="233089">
                <a:tc vMerge="1">
                  <a:txBody>
                    <a:bodyPr/>
                    <a:lstStyle/>
                    <a:p>
                      <a:endParaRPr lang="zh-CN" altLang="en-US"/>
                    </a:p>
                  </a:txBody>
                  <a:tcPr/>
                </a:tc>
                <a:tc>
                  <a:txBody>
                    <a:bodyPr/>
                    <a:lstStyle/>
                    <a:p>
                      <a:pPr algn="ctr" fontAlgn="ctr"/>
                      <a:r>
                        <a:rPr lang="zh-CN" altLang="en-US" sz="1100" u="none" strike="noStrike">
                          <a:effectLst/>
                        </a:rPr>
                        <a:t>绝缘等级</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gridSpan="8">
                  <a:txBody>
                    <a:bodyPr/>
                    <a:lstStyle/>
                    <a:p>
                      <a:pPr algn="ctr" fontAlgn="ctr"/>
                      <a:r>
                        <a:rPr lang="en-US" sz="1100" u="none" strike="noStrike">
                          <a:effectLst/>
                        </a:rPr>
                        <a:t>F</a:t>
                      </a:r>
                      <a:r>
                        <a:rPr lang="zh-CN" altLang="en-US" sz="1100" u="none" strike="noStrike">
                          <a:effectLst/>
                        </a:rPr>
                        <a:t>级</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758675132"/>
                  </a:ext>
                </a:extLst>
              </a:tr>
              <a:tr h="233089">
                <a:tc vMerge="1">
                  <a:txBody>
                    <a:bodyPr/>
                    <a:lstStyle/>
                    <a:p>
                      <a:endParaRPr lang="zh-CN" altLang="en-US"/>
                    </a:p>
                  </a:txBody>
                  <a:tcPr/>
                </a:tc>
                <a:tc>
                  <a:txBody>
                    <a:bodyPr/>
                    <a:lstStyle/>
                    <a:p>
                      <a:pPr algn="ctr" fontAlgn="ctr"/>
                      <a:r>
                        <a:rPr lang="zh-CN" altLang="en-US" sz="1100" u="none" strike="noStrike">
                          <a:effectLst/>
                        </a:rPr>
                        <a:t>启动方式</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gridSpan="8">
                  <a:txBody>
                    <a:bodyPr/>
                    <a:lstStyle/>
                    <a:p>
                      <a:pPr algn="ctr" fontAlgn="ctr"/>
                      <a:r>
                        <a:rPr lang="en-US" sz="1100" u="none" strike="noStrike">
                          <a:effectLst/>
                        </a:rPr>
                        <a:t>Y-</a:t>
                      </a:r>
                      <a:r>
                        <a:rPr lang="el-GR" sz="1100" u="none" strike="noStrike">
                          <a:effectLst/>
                        </a:rPr>
                        <a:t>Δ </a:t>
                      </a:r>
                      <a:r>
                        <a:rPr lang="zh-CN" altLang="en-US" sz="1100" u="none" strike="noStrike">
                          <a:effectLst/>
                        </a:rPr>
                        <a:t>启动</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3734577805"/>
                  </a:ext>
                </a:extLst>
              </a:tr>
              <a:tr h="233089">
                <a:tc rowSpan="3">
                  <a:txBody>
                    <a:bodyPr/>
                    <a:lstStyle/>
                    <a:p>
                      <a:pPr algn="ctr" fontAlgn="ctr"/>
                      <a:r>
                        <a:rPr lang="zh-CN" altLang="en-US" sz="1100" u="none" strike="noStrike">
                          <a:effectLst/>
                        </a:rPr>
                        <a:t>外形尺寸</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zh-CN" altLang="en-US" sz="1100" u="none" strike="noStrike">
                          <a:effectLst/>
                        </a:rPr>
                        <a:t>长</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sz="1100" u="none" strike="noStrike">
                          <a:effectLst/>
                        </a:rPr>
                        <a:t>mm</a:t>
                      </a:r>
                      <a:endParaRPr 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3300</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3300</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3700</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3520</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3300</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3300</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3700</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3520</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extLst>
                  <a:ext uri="{0D108BD9-81ED-4DB2-BD59-A6C34878D82A}">
                    <a16:rowId xmlns:a16="http://schemas.microsoft.com/office/drawing/2014/main" val="563612049"/>
                  </a:ext>
                </a:extLst>
              </a:tr>
              <a:tr h="233089">
                <a:tc vMerge="1">
                  <a:txBody>
                    <a:bodyPr/>
                    <a:lstStyle/>
                    <a:p>
                      <a:endParaRPr lang="zh-CN" altLang="en-US"/>
                    </a:p>
                  </a:txBody>
                  <a:tcPr/>
                </a:tc>
                <a:tc>
                  <a:txBody>
                    <a:bodyPr/>
                    <a:lstStyle/>
                    <a:p>
                      <a:pPr algn="ctr" fontAlgn="ctr"/>
                      <a:r>
                        <a:rPr lang="zh-CN" altLang="en-US" sz="1100" u="none" strike="noStrike">
                          <a:effectLst/>
                        </a:rPr>
                        <a:t>宽</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sz="1100" u="none" strike="noStrike">
                          <a:effectLst/>
                        </a:rPr>
                        <a:t>mm</a:t>
                      </a:r>
                      <a:endParaRPr 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2000</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2000</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2100</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2290</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2000</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2000</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2100</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2290</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extLst>
                  <a:ext uri="{0D108BD9-81ED-4DB2-BD59-A6C34878D82A}">
                    <a16:rowId xmlns:a16="http://schemas.microsoft.com/office/drawing/2014/main" val="3801086904"/>
                  </a:ext>
                </a:extLst>
              </a:tr>
              <a:tr h="233089">
                <a:tc vMerge="1">
                  <a:txBody>
                    <a:bodyPr/>
                    <a:lstStyle/>
                    <a:p>
                      <a:endParaRPr lang="zh-CN" altLang="en-US"/>
                    </a:p>
                  </a:txBody>
                  <a:tcPr/>
                </a:tc>
                <a:tc>
                  <a:txBody>
                    <a:bodyPr/>
                    <a:lstStyle/>
                    <a:p>
                      <a:pPr algn="ctr" fontAlgn="ctr"/>
                      <a:r>
                        <a:rPr lang="zh-CN" altLang="en-US" sz="1100" u="none" strike="noStrike">
                          <a:effectLst/>
                        </a:rPr>
                        <a:t>高</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sz="1100" u="none" strike="noStrike">
                          <a:effectLst/>
                        </a:rPr>
                        <a:t>mm</a:t>
                      </a:r>
                      <a:endParaRPr 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2000</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2000</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2100</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2030</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2000</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2000</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2100</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2030</a:t>
                      </a:r>
                      <a:endParaRPr lang="en-US" altLang="zh-CN"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extLst>
                  <a:ext uri="{0D108BD9-81ED-4DB2-BD59-A6C34878D82A}">
                    <a16:rowId xmlns:a16="http://schemas.microsoft.com/office/drawing/2014/main" val="987764689"/>
                  </a:ext>
                </a:extLst>
              </a:tr>
              <a:tr h="233089">
                <a:tc gridSpan="2">
                  <a:txBody>
                    <a:bodyPr/>
                    <a:lstStyle/>
                    <a:p>
                      <a:pPr algn="ctr" fontAlgn="ctr"/>
                      <a:r>
                        <a:rPr lang="zh-CN" altLang="en-US" sz="1100" u="none" strike="noStrike">
                          <a:effectLst/>
                        </a:rPr>
                        <a:t>重量</a:t>
                      </a:r>
                      <a:endParaRPr lang="zh-CN" alt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hMerge="1">
                  <a:txBody>
                    <a:bodyPr/>
                    <a:lstStyle/>
                    <a:p>
                      <a:endParaRPr lang="zh-CN" altLang="en-US"/>
                    </a:p>
                  </a:txBody>
                  <a:tcPr/>
                </a:tc>
                <a:tc>
                  <a:txBody>
                    <a:bodyPr/>
                    <a:lstStyle/>
                    <a:p>
                      <a:pPr algn="ctr" fontAlgn="ctr"/>
                      <a:r>
                        <a:rPr lang="en-US" sz="1100" u="none" strike="noStrike">
                          <a:effectLst/>
                        </a:rPr>
                        <a:t> kg</a:t>
                      </a:r>
                      <a:endParaRPr lang="en-US" sz="1100" b="0" i="0" u="none" strike="noStrike">
                        <a:solidFill>
                          <a:srgbClr val="00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dirty="0">
                          <a:effectLst/>
                        </a:rPr>
                        <a:t>5050</a:t>
                      </a:r>
                      <a:endParaRPr lang="en-US" altLang="zh-CN" sz="1100" b="0" i="0" u="none" strike="noStrike" dirty="0">
                        <a:solidFill>
                          <a:srgbClr val="FF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5100</a:t>
                      </a:r>
                      <a:endParaRPr lang="en-US" altLang="zh-CN" sz="1100" b="0" i="0" u="none" strike="noStrike">
                        <a:solidFill>
                          <a:srgbClr val="FF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7000</a:t>
                      </a:r>
                      <a:endParaRPr lang="en-US" altLang="zh-CN" sz="1100" b="0" i="0" u="none" strike="noStrike">
                        <a:solidFill>
                          <a:srgbClr val="FF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6000</a:t>
                      </a:r>
                      <a:endParaRPr lang="en-US" altLang="zh-CN" sz="1100" b="0" i="0" u="none" strike="noStrike">
                        <a:solidFill>
                          <a:srgbClr val="FF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4650</a:t>
                      </a:r>
                      <a:endParaRPr lang="en-US" altLang="zh-CN" sz="1100" b="0" i="0" u="none" strike="noStrike">
                        <a:solidFill>
                          <a:srgbClr val="FF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4700</a:t>
                      </a:r>
                      <a:endParaRPr lang="en-US" altLang="zh-CN" sz="1100" b="0" i="0" u="none" strike="noStrike">
                        <a:solidFill>
                          <a:srgbClr val="FF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a:effectLst/>
                        </a:rPr>
                        <a:t>6500</a:t>
                      </a:r>
                      <a:endParaRPr lang="en-US" altLang="zh-CN" sz="1100" b="0" i="0" u="none" strike="noStrike">
                        <a:solidFill>
                          <a:srgbClr val="FF0000"/>
                        </a:solidFill>
                        <a:effectLst/>
                        <a:latin typeface="宋体" panose="02010600030101010101" pitchFamily="2" charset="-122"/>
                        <a:ea typeface="宋体" panose="02010600030101010101" pitchFamily="2" charset="-122"/>
                      </a:endParaRPr>
                    </a:p>
                  </a:txBody>
                  <a:tcPr marL="4855" marR="4855" marT="4855" marB="0" anchor="ctr"/>
                </a:tc>
                <a:tc>
                  <a:txBody>
                    <a:bodyPr/>
                    <a:lstStyle/>
                    <a:p>
                      <a:pPr algn="ctr" fontAlgn="ctr"/>
                      <a:r>
                        <a:rPr lang="en-US" altLang="zh-CN" sz="1100" u="none" strike="noStrike" dirty="0">
                          <a:effectLst/>
                        </a:rPr>
                        <a:t>6000</a:t>
                      </a:r>
                      <a:endParaRPr lang="en-US" altLang="zh-CN" sz="1100" b="0" i="0" u="none" strike="noStrike" dirty="0">
                        <a:solidFill>
                          <a:srgbClr val="FF0000"/>
                        </a:solidFill>
                        <a:effectLst/>
                        <a:latin typeface="宋体" panose="02010600030101010101" pitchFamily="2" charset="-122"/>
                        <a:ea typeface="宋体" panose="02010600030101010101" pitchFamily="2" charset="-122"/>
                      </a:endParaRPr>
                    </a:p>
                  </a:txBody>
                  <a:tcPr marL="4855" marR="4855" marT="4855" marB="0" anchor="ctr"/>
                </a:tc>
                <a:extLst>
                  <a:ext uri="{0D108BD9-81ED-4DB2-BD59-A6C34878D82A}">
                    <a16:rowId xmlns:a16="http://schemas.microsoft.com/office/drawing/2014/main" val="966324064"/>
                  </a:ext>
                </a:extLst>
              </a:tr>
            </a:tbl>
          </a:graphicData>
        </a:graphic>
      </p:graphicFrame>
    </p:spTree>
    <p:extLst>
      <p:ext uri="{BB962C8B-B14F-4D97-AF65-F5344CB8AC3E}">
        <p14:creationId xmlns:p14="http://schemas.microsoft.com/office/powerpoint/2010/main" val="4175771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z="2800" dirty="0"/>
              <a:t>DLG</a:t>
            </a:r>
            <a:r>
              <a:rPr lang="zh-CN" altLang="en-US" sz="2800" dirty="0"/>
              <a:t>（</a:t>
            </a:r>
            <a:r>
              <a:rPr lang="en-US" altLang="zh-CN" sz="2800" dirty="0"/>
              <a:t>F</a:t>
            </a:r>
            <a:r>
              <a:rPr lang="zh-CN" altLang="en-US" sz="2800" dirty="0"/>
              <a:t>）系列矿用空压机</a:t>
            </a:r>
          </a:p>
        </p:txBody>
      </p:sp>
      <p:sp>
        <p:nvSpPr>
          <p:cNvPr id="8" name="内容占位符 2">
            <a:extLst>
              <a:ext uri="{FF2B5EF4-FFF2-40B4-BE49-F238E27FC236}">
                <a16:creationId xmlns:a16="http://schemas.microsoft.com/office/drawing/2014/main" id="{2C378561-CD9F-458F-8362-A4C2CA057A56}"/>
              </a:ext>
            </a:extLst>
          </p:cNvPr>
          <p:cNvSpPr>
            <a:spLocks noGrp="1"/>
          </p:cNvSpPr>
          <p:nvPr>
            <p:ph idx="1"/>
          </p:nvPr>
        </p:nvSpPr>
        <p:spPr>
          <a:xfrm>
            <a:off x="4499992" y="987574"/>
            <a:ext cx="4176464" cy="3456384"/>
          </a:xfrm>
        </p:spPr>
        <p:txBody>
          <a:bodyPr/>
          <a:lstStyle/>
          <a:p>
            <a:pPr marL="0" indent="0">
              <a:buNone/>
            </a:pPr>
            <a:r>
              <a:rPr lang="zh-CN" altLang="en-US" sz="1800" b="0" dirty="0" smtClean="0"/>
              <a:t>    高效集成的整体设计</a:t>
            </a:r>
            <a:endParaRPr lang="en-US" altLang="zh-CN" sz="1800" b="0" dirty="0" smtClean="0"/>
          </a:p>
          <a:p>
            <a:pPr>
              <a:buFont typeface="Wingdings" panose="05000000000000000000" pitchFamily="2" charset="2"/>
              <a:buChar char="Ø"/>
            </a:pPr>
            <a:endParaRPr lang="en-US" altLang="zh-CN" sz="1800" b="0" dirty="0" smtClean="0"/>
          </a:p>
          <a:p>
            <a:pPr marL="725375" lvl="1" indent="-285750">
              <a:buFont typeface="Wingdings" panose="05000000000000000000" pitchFamily="2" charset="2"/>
              <a:buChar char="l"/>
            </a:pPr>
            <a:r>
              <a:rPr lang="zh-CN" altLang="en-US" sz="1600" dirty="0"/>
              <a:t>整</a:t>
            </a:r>
            <a:r>
              <a:rPr lang="zh-CN" altLang="en-US" sz="1600" dirty="0" smtClean="0"/>
              <a:t>体</a:t>
            </a:r>
            <a:r>
              <a:rPr lang="zh-CN" altLang="en-US" sz="1600" dirty="0"/>
              <a:t>化结构</a:t>
            </a:r>
            <a:r>
              <a:rPr lang="zh-CN" altLang="en-US" sz="1600" dirty="0" smtClean="0"/>
              <a:t>：</a:t>
            </a:r>
            <a:r>
              <a:rPr lang="zh-CN" altLang="en-US" sz="1600" kern="0" dirty="0">
                <a:latin typeface="微软雅黑" panose="020B0503020204020204" pitchFamily="34" charset="-122"/>
                <a:ea typeface="微软雅黑" panose="020B0503020204020204" pitchFamily="34" charset="-122"/>
                <a:cs typeface="微软雅黑" panose="020B0503020204020204" charset="-122"/>
              </a:rPr>
              <a:t>同时集多功能控制于一体，智能化，便捷化</a:t>
            </a:r>
            <a:r>
              <a:rPr lang="zh-CN" altLang="en-US" sz="1600" kern="0" dirty="0" smtClean="0">
                <a:latin typeface="微软雅黑" panose="020B0503020204020204" pitchFamily="34" charset="-122"/>
                <a:ea typeface="微软雅黑" panose="020B0503020204020204" pitchFamily="34" charset="-122"/>
                <a:cs typeface="微软雅黑" panose="020B0503020204020204" charset="-122"/>
              </a:rPr>
              <a:t>。</a:t>
            </a:r>
            <a:r>
              <a:rPr lang="zh-CN" altLang="en-US" sz="1600" dirty="0" smtClean="0"/>
              <a:t>控制系统</a:t>
            </a:r>
            <a:r>
              <a:rPr lang="zh-CN" altLang="en-US" sz="1600" dirty="0"/>
              <a:t>集成式安装，无需现场组装。</a:t>
            </a:r>
            <a:endParaRPr lang="en-US" altLang="zh-CN" sz="1600" dirty="0"/>
          </a:p>
          <a:p>
            <a:pPr marL="725375" lvl="1" indent="-285750">
              <a:buFont typeface="Wingdings" panose="05000000000000000000" pitchFamily="2" charset="2"/>
              <a:buChar char="l"/>
            </a:pPr>
            <a:r>
              <a:rPr lang="zh-CN" altLang="en-US" sz="1600" dirty="0" smtClean="0"/>
              <a:t>冷却系统：采用特殊的流道设计，主机进气端始终处于低温区，电机、电控箱处于良好散热状态；水冷机采用管壳式大容量设计，水走管内，气走管外，直通列管，最大限度减少结垢的肯能型，方便清洁。</a:t>
            </a:r>
            <a:endParaRPr lang="en-US" altLang="zh-CN" sz="1600" dirty="0" smtClean="0"/>
          </a:p>
          <a:p>
            <a:pPr marL="725375" lvl="1" indent="-285750">
              <a:buFont typeface="Wingdings" panose="05000000000000000000" pitchFamily="2" charset="2"/>
              <a:buChar char="l"/>
            </a:pPr>
            <a:r>
              <a:rPr lang="zh-CN" altLang="en-US" sz="1600" dirty="0" smtClean="0"/>
              <a:t>油气分离：双级油细分离器，确保压缩空气残油量更低，显著减少润滑油的消耗</a:t>
            </a:r>
            <a:endParaRPr lang="en-US" altLang="zh-CN" sz="1600" dirty="0" smtClean="0"/>
          </a:p>
          <a:p>
            <a:pPr marL="725375" lvl="1" indent="-285750">
              <a:buFont typeface="Wingdings" panose="05000000000000000000" pitchFamily="2" charset="2"/>
              <a:buChar char="l"/>
            </a:pPr>
            <a:endParaRPr lang="en-US" altLang="zh-CN" sz="1600" dirty="0"/>
          </a:p>
          <a:p>
            <a:pPr marL="439625" lvl="1" indent="0">
              <a:buNone/>
            </a:pPr>
            <a:endParaRPr lang="zh-CN" altLang="en-US" sz="1600" dirty="0"/>
          </a:p>
          <a:p>
            <a:pPr lvl="1"/>
            <a:endParaRPr lang="en-US" altLang="zh-CN" sz="1650" b="0" dirty="0"/>
          </a:p>
        </p:txBody>
      </p:sp>
      <p:sp>
        <p:nvSpPr>
          <p:cNvPr id="7" name="矩形 6"/>
          <p:cNvSpPr/>
          <p:nvPr/>
        </p:nvSpPr>
        <p:spPr>
          <a:xfrm>
            <a:off x="218596" y="692095"/>
            <a:ext cx="8601876" cy="400110"/>
          </a:xfrm>
          <a:prstGeom prst="rect">
            <a:avLst/>
          </a:prstGeom>
        </p:spPr>
        <p:txBody>
          <a:bodyPr wrap="square">
            <a:spAutoFit/>
          </a:bodyPr>
          <a:lstStyle/>
          <a:p>
            <a:pPr marL="342900" lvl="0" indent="-342900">
              <a:buFont typeface="Wingdings" panose="05000000000000000000" pitchFamily="2" charset="2"/>
              <a:buChar char="n"/>
            </a:pPr>
            <a:r>
              <a:rPr lang="zh-CN" altLang="en-US" sz="2000" b="1" i="0" kern="0" dirty="0" smtClean="0">
                <a:solidFill>
                  <a:srgbClr val="000000"/>
                </a:solidFill>
                <a:latin typeface="Microsoft YaHei" pitchFamily="34" charset="-122"/>
                <a:ea typeface="Microsoft YaHei" pitchFamily="34" charset="-122"/>
              </a:rPr>
              <a:t>产品特点：</a:t>
            </a:r>
            <a:endParaRPr lang="en-US" altLang="zh-CN" sz="2000" b="1" i="0" kern="0" dirty="0">
              <a:solidFill>
                <a:srgbClr val="000000"/>
              </a:solidFill>
              <a:latin typeface="Microsoft YaHei" pitchFamily="34" charset="-122"/>
              <a:ea typeface="Microsoft YaHei" pitchFamily="34" charset="-122"/>
            </a:endParaRP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267570"/>
            <a:ext cx="3672408" cy="2824383"/>
          </a:xfrm>
          <a:prstGeom prst="rect">
            <a:avLst/>
          </a:prstGeom>
        </p:spPr>
      </p:pic>
    </p:spTree>
    <p:extLst>
      <p:ext uri="{BB962C8B-B14F-4D97-AF65-F5344CB8AC3E}">
        <p14:creationId xmlns:p14="http://schemas.microsoft.com/office/powerpoint/2010/main" val="1192313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left)">
                                      <p:cBhvr>
                                        <p:cTn id="7" dur="500"/>
                                        <p:tgtEl>
                                          <p:spTgt spid="8">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xEl>
                                              <p:pRg st="2" end="2"/>
                                            </p:txEl>
                                          </p:spTgt>
                                        </p:tgtEl>
                                        <p:attrNameLst>
                                          <p:attrName>style.visibility</p:attrName>
                                        </p:attrNameLst>
                                      </p:cBhvr>
                                      <p:to>
                                        <p:strVal val="visible"/>
                                      </p:to>
                                    </p:set>
                                    <p:animEffect transition="in" filter="wipe(left)">
                                      <p:cBhvr>
                                        <p:cTn id="10" dur="500"/>
                                        <p:tgtEl>
                                          <p:spTgt spid="8">
                                            <p:txEl>
                                              <p:pRg st="2" end="2"/>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animEffect transition="in" filter="wipe(left)">
                                      <p:cBhvr>
                                        <p:cTn id="13" dur="500"/>
                                        <p:tgtEl>
                                          <p:spTgt spid="8">
                                            <p:txEl>
                                              <p:pRg st="3" end="3"/>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8">
                                            <p:txEl>
                                              <p:pRg st="4" end="4"/>
                                            </p:txEl>
                                          </p:spTgt>
                                        </p:tgtEl>
                                        <p:attrNameLst>
                                          <p:attrName>style.visibility</p:attrName>
                                        </p:attrNameLst>
                                      </p:cBhvr>
                                      <p:to>
                                        <p:strVal val="visible"/>
                                      </p:to>
                                    </p:set>
                                    <p:animEffect transition="in" filter="wipe(left)">
                                      <p:cBhvr>
                                        <p:cTn id="16"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z="2800" dirty="0"/>
              <a:t>DLG</a:t>
            </a:r>
            <a:r>
              <a:rPr lang="zh-CN" altLang="en-US" sz="2800" dirty="0"/>
              <a:t>（</a:t>
            </a:r>
            <a:r>
              <a:rPr lang="en-US" altLang="zh-CN" sz="2800" dirty="0"/>
              <a:t>F</a:t>
            </a:r>
            <a:r>
              <a:rPr lang="zh-CN" altLang="en-US" sz="2800" dirty="0"/>
              <a:t>）系列矿用空压机</a:t>
            </a:r>
          </a:p>
        </p:txBody>
      </p:sp>
      <p:sp>
        <p:nvSpPr>
          <p:cNvPr id="7" name="矩形 6"/>
          <p:cNvSpPr/>
          <p:nvPr/>
        </p:nvSpPr>
        <p:spPr>
          <a:xfrm>
            <a:off x="218596" y="692095"/>
            <a:ext cx="8601876" cy="369332"/>
          </a:xfrm>
          <a:prstGeom prst="rect">
            <a:avLst/>
          </a:prstGeom>
        </p:spPr>
        <p:txBody>
          <a:bodyPr wrap="square">
            <a:spAutoFit/>
          </a:bodyPr>
          <a:lstStyle/>
          <a:p>
            <a:pPr marL="342900" lvl="0" indent="-342900">
              <a:buFont typeface="Wingdings" panose="05000000000000000000" pitchFamily="2" charset="2"/>
              <a:buChar char="n"/>
            </a:pPr>
            <a:r>
              <a:rPr lang="zh-CN" altLang="en-US" b="1" i="0" kern="0" dirty="0" smtClean="0">
                <a:solidFill>
                  <a:srgbClr val="000000"/>
                </a:solidFill>
                <a:latin typeface="Microsoft YaHei" pitchFamily="34" charset="-122"/>
                <a:ea typeface="Microsoft YaHei" pitchFamily="34" charset="-122"/>
              </a:rPr>
              <a:t>产品特点</a:t>
            </a:r>
            <a:endParaRPr lang="en-US" altLang="zh-CN" b="1" i="0" kern="0" dirty="0">
              <a:solidFill>
                <a:srgbClr val="000000"/>
              </a:solidFill>
              <a:latin typeface="Microsoft YaHei" pitchFamily="34" charset="-122"/>
              <a:ea typeface="Microsoft YaHei" pitchFamily="34" charset="-122"/>
            </a:endParaRP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1491630"/>
            <a:ext cx="2448272" cy="2905642"/>
          </a:xfrm>
          <a:prstGeom prst="rect">
            <a:avLst/>
          </a:prstGeom>
        </p:spPr>
      </p:pic>
      <p:sp>
        <p:nvSpPr>
          <p:cNvPr id="6" name="矩形 5"/>
          <p:cNvSpPr/>
          <p:nvPr/>
        </p:nvSpPr>
        <p:spPr>
          <a:xfrm>
            <a:off x="4355976" y="987574"/>
            <a:ext cx="1800200" cy="400110"/>
          </a:xfrm>
          <a:prstGeom prst="rect">
            <a:avLst/>
          </a:prstGeom>
        </p:spPr>
        <p:txBody>
          <a:bodyPr wrap="square">
            <a:spAutoFit/>
          </a:bodyPr>
          <a:lstStyle/>
          <a:p>
            <a:pPr>
              <a:buClr>
                <a:srgbClr val="FF0000"/>
              </a:buClr>
            </a:pPr>
            <a:r>
              <a:rPr lang="zh-CN" altLang="en-US" sz="2000" b="1" i="0" dirty="0"/>
              <a:t>高能效主机</a:t>
            </a:r>
            <a:endParaRPr lang="en-US" altLang="zh-CN" sz="2000" b="1" i="0" dirty="0"/>
          </a:p>
        </p:txBody>
      </p:sp>
      <p:sp>
        <p:nvSpPr>
          <p:cNvPr id="12" name="内容占位符 2">
            <a:extLst>
              <a:ext uri="{FF2B5EF4-FFF2-40B4-BE49-F238E27FC236}">
                <a16:creationId xmlns:a16="http://schemas.microsoft.com/office/drawing/2014/main" id="{2C378561-CD9F-458F-8362-A4C2CA057A56}"/>
              </a:ext>
            </a:extLst>
          </p:cNvPr>
          <p:cNvSpPr txBox="1">
            <a:spLocks noGrp="1"/>
          </p:cNvSpPr>
          <p:nvPr>
            <p:ph idx="1"/>
          </p:nvPr>
        </p:nvSpPr>
        <p:spPr bwMode="auto">
          <a:xfrm>
            <a:off x="3995936" y="1568310"/>
            <a:ext cx="4570711" cy="2752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1" fontAlgn="base" hangingPunct="1">
              <a:lnSpc>
                <a:spcPct val="90000"/>
              </a:lnSpc>
              <a:spcBef>
                <a:spcPts val="750"/>
              </a:spcBef>
              <a:spcAft>
                <a:spcPct val="0"/>
              </a:spcAft>
              <a:buFont typeface="Wingdings" panose="05000000000000000000" pitchFamily="2" charset="2"/>
              <a:buChar char="n"/>
              <a:defRPr sz="1500" b="1" kern="1200">
                <a:solidFill>
                  <a:schemeClr val="tx1"/>
                </a:solidFill>
                <a:latin typeface="Microsoft YaHei" panose="020B0503020204020204" pitchFamily="34" charset="-122"/>
                <a:ea typeface="Microsoft YaHei" panose="020B0503020204020204" pitchFamily="34" charset="-122"/>
                <a:cs typeface="+mn-cs"/>
              </a:defRPr>
            </a:lvl1pPr>
            <a:lvl2pPr marL="514350" indent="-171450" algn="l" rtl="0" eaLnBrk="1" fontAlgn="base" hangingPunct="1">
              <a:lnSpc>
                <a:spcPct val="90000"/>
              </a:lnSpc>
              <a:spcBef>
                <a:spcPts val="375"/>
              </a:spcBef>
              <a:spcAft>
                <a:spcPct val="0"/>
              </a:spcAft>
              <a:buFont typeface="Wingdings" panose="05000000000000000000" pitchFamily="2" charset="2"/>
              <a:buChar char="Ø"/>
              <a:defRPr sz="1350" kern="1200">
                <a:solidFill>
                  <a:schemeClr val="tx1"/>
                </a:solidFill>
                <a:latin typeface="Microsoft YaHei" panose="020B0503020204020204" pitchFamily="34" charset="-122"/>
                <a:ea typeface="Microsoft YaHei" panose="020B0503020204020204" pitchFamily="34" charset="-122"/>
                <a:cs typeface="+mn-cs"/>
              </a:defRPr>
            </a:lvl2pPr>
            <a:lvl3pPr marL="857250" indent="-171450" algn="l" rtl="0" eaLnBrk="1" fontAlgn="base" hangingPunct="1">
              <a:lnSpc>
                <a:spcPct val="90000"/>
              </a:lnSpc>
              <a:spcBef>
                <a:spcPts val="375"/>
              </a:spcBef>
              <a:spcAft>
                <a:spcPct val="0"/>
              </a:spcAft>
              <a:buFont typeface="Wingdings" panose="05000000000000000000" pitchFamily="2" charset="2"/>
              <a:buChar char="l"/>
              <a:defRPr sz="1200" kern="1200">
                <a:solidFill>
                  <a:schemeClr val="tx1"/>
                </a:solidFill>
                <a:latin typeface="Microsoft YaHei" panose="020B0503020204020204" pitchFamily="34" charset="-122"/>
                <a:ea typeface="Microsoft YaHei" panose="020B0503020204020204" pitchFamily="34" charset="-122"/>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sz="1200" kern="1200">
                <a:solidFill>
                  <a:schemeClr val="tx1"/>
                </a:solidFill>
                <a:latin typeface="Microsoft YaHei" panose="020B0503020204020204" pitchFamily="34" charset="-122"/>
                <a:ea typeface="Microsoft YaHei" panose="020B0503020204020204" pitchFamily="34" charset="-122"/>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sz="1200" kern="1200">
                <a:solidFill>
                  <a:schemeClr val="tx1"/>
                </a:solidFill>
                <a:latin typeface="Microsoft YaHei" panose="020B0503020204020204" pitchFamily="34" charset="-122"/>
                <a:ea typeface="Microsoft YaHei" panose="020B0503020204020204" pitchFamily="3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Wingdings" panose="05000000000000000000" pitchFamily="2" charset="2"/>
              <a:buNone/>
            </a:pPr>
            <a:endParaRPr lang="en-US" altLang="zh-CN" sz="1650" b="0" i="0" dirty="0" smtClean="0">
              <a:solidFill>
                <a:srgbClr val="000000"/>
              </a:solidFill>
            </a:endParaRPr>
          </a:p>
          <a:p>
            <a:pPr lvl="1" eaLnBrk="0" hangingPunct="0">
              <a:spcBef>
                <a:spcPct val="20000"/>
              </a:spcBef>
              <a:buFont typeface="Wingdings" panose="05000000000000000000" pitchFamily="2" charset="2"/>
              <a:buChar char="l"/>
            </a:pPr>
            <a:r>
              <a:rPr lang="zh-CN" altLang="en-US" sz="1800" i="0" kern="0" dirty="0" smtClean="0">
                <a:latin typeface="微软雅黑" panose="020B0503020204020204" pitchFamily="34" charset="-122"/>
                <a:ea typeface="微软雅黑" panose="020B0503020204020204" pitchFamily="34" charset="-122"/>
                <a:cs typeface="微软雅黑" panose="020B0503020204020204" charset="-122"/>
              </a:rPr>
              <a:t>一体高效：</a:t>
            </a:r>
            <a:endParaRPr lang="en-US" altLang="zh-CN" sz="1800" i="0" kern="0" dirty="0" smtClean="0">
              <a:latin typeface="微软雅黑" panose="020B0503020204020204" pitchFamily="34" charset="-122"/>
              <a:ea typeface="微软雅黑" panose="020B0503020204020204" pitchFamily="34" charset="-122"/>
              <a:cs typeface="微软雅黑" panose="020B0503020204020204" charset="-122"/>
            </a:endParaRPr>
          </a:p>
          <a:p>
            <a:pPr marL="439625" lvl="1" indent="0">
              <a:buClr>
                <a:srgbClr val="FF0000"/>
              </a:buClr>
              <a:buNone/>
            </a:pPr>
            <a:r>
              <a:rPr lang="zh-CN" altLang="en-US" sz="1400" i="0" dirty="0"/>
              <a:t>来自复盛德国全球研发中心，优化齿形，优化容积效率，能耗优化设计，提高低转速以及工况效率。</a:t>
            </a:r>
          </a:p>
          <a:p>
            <a:pPr lvl="1" eaLnBrk="0" hangingPunct="0">
              <a:spcBef>
                <a:spcPct val="20000"/>
              </a:spcBef>
              <a:buFont typeface="Wingdings" panose="05000000000000000000" pitchFamily="2" charset="2"/>
              <a:buChar char="l"/>
            </a:pPr>
            <a:r>
              <a:rPr lang="zh-CN" altLang="en-US" sz="1800" i="0" kern="0" dirty="0" smtClean="0">
                <a:latin typeface="微软雅黑" panose="020B0503020204020204" pitchFamily="34" charset="-122"/>
                <a:ea typeface="微软雅黑" panose="020B0503020204020204" pitchFamily="34" charset="-122"/>
                <a:cs typeface="微软雅黑" panose="020B0503020204020204" charset="-122"/>
              </a:rPr>
              <a:t>节省空间：</a:t>
            </a:r>
            <a:endParaRPr lang="en-US" altLang="zh-CN" sz="1800" i="0" kern="0" dirty="0" smtClean="0">
              <a:latin typeface="微软雅黑" panose="020B0503020204020204" pitchFamily="34" charset="-122"/>
              <a:ea typeface="微软雅黑" panose="020B0503020204020204" pitchFamily="34" charset="-122"/>
              <a:cs typeface="微软雅黑" panose="020B0503020204020204" charset="-122"/>
            </a:endParaRPr>
          </a:p>
          <a:p>
            <a:pPr marL="439625" lvl="1" indent="0">
              <a:buClr>
                <a:srgbClr val="FF0000"/>
              </a:buClr>
              <a:buNone/>
            </a:pPr>
            <a:r>
              <a:rPr lang="zh-CN" altLang="en-US" sz="1400" i="0" dirty="0"/>
              <a:t>部分轴向进气设计，消除径向不平衡力，压缩过程更平衡。更好利用螺杆的有效长度，压缩效率更高。</a:t>
            </a:r>
          </a:p>
          <a:p>
            <a:pPr lvl="1" eaLnBrk="0" hangingPunct="0">
              <a:spcBef>
                <a:spcPct val="20000"/>
              </a:spcBef>
              <a:buFont typeface="Wingdings" panose="05000000000000000000" pitchFamily="2" charset="2"/>
              <a:buChar char="l"/>
            </a:pPr>
            <a:r>
              <a:rPr lang="zh-CN" altLang="en-US" sz="1800" i="0" kern="0" dirty="0" smtClean="0">
                <a:latin typeface="微软雅黑" panose="020B0503020204020204" pitchFamily="34" charset="-122"/>
                <a:ea typeface="微软雅黑" panose="020B0503020204020204" pitchFamily="34" charset="-122"/>
                <a:cs typeface="微软雅黑" panose="020B0503020204020204" charset="-122"/>
              </a:rPr>
              <a:t>安全环保：</a:t>
            </a:r>
            <a:endParaRPr lang="en-US" altLang="zh-CN" sz="1800" i="0" kern="0" dirty="0">
              <a:latin typeface="微软雅黑" panose="020B0503020204020204" pitchFamily="34" charset="-122"/>
              <a:ea typeface="微软雅黑" panose="020B0503020204020204" pitchFamily="34" charset="-122"/>
              <a:cs typeface="微软雅黑" panose="020B0503020204020204" charset="-122"/>
            </a:endParaRPr>
          </a:p>
          <a:p>
            <a:pPr marL="342900" lvl="1" indent="0" eaLnBrk="0" hangingPunct="0">
              <a:spcBef>
                <a:spcPct val="20000"/>
              </a:spcBef>
              <a:buNone/>
            </a:pPr>
            <a:r>
              <a:rPr lang="zh-CN" altLang="en-US" sz="1600" i="0" dirty="0" smtClean="0"/>
              <a:t>   延长主机及</a:t>
            </a:r>
            <a:r>
              <a:rPr lang="zh-CN" altLang="en-US" sz="1600" i="0" dirty="0"/>
              <a:t>轴承寿命</a:t>
            </a:r>
            <a:r>
              <a:rPr lang="zh-CN" altLang="en-US" sz="1600" i="0" dirty="0" smtClean="0"/>
              <a:t>，更</a:t>
            </a:r>
            <a:r>
              <a:rPr lang="zh-CN" altLang="en-US" sz="1600" i="0" dirty="0"/>
              <a:t>低的运行噪音。</a:t>
            </a:r>
            <a:endParaRPr lang="en-US" altLang="zh-CN" sz="1650" i="0" dirty="0"/>
          </a:p>
        </p:txBody>
      </p:sp>
    </p:spTree>
    <p:extLst>
      <p:ext uri="{BB962C8B-B14F-4D97-AF65-F5344CB8AC3E}">
        <p14:creationId xmlns:p14="http://schemas.microsoft.com/office/powerpoint/2010/main" val="613993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animEffect transition="in" filter="wipe(left)">
                                      <p:cBhvr>
                                        <p:cTn id="7" dur="500"/>
                                        <p:tgtEl>
                                          <p:spTgt spid="12">
                                            <p:txEl>
                                              <p:pRg st="1" end="1"/>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2">
                                            <p:txEl>
                                              <p:pRg st="3" end="3"/>
                                            </p:txEl>
                                          </p:spTgt>
                                        </p:tgtEl>
                                        <p:attrNameLst>
                                          <p:attrName>style.visibility</p:attrName>
                                        </p:attrNameLst>
                                      </p:cBhvr>
                                      <p:to>
                                        <p:strVal val="visible"/>
                                      </p:to>
                                    </p:set>
                                    <p:animEffect transition="in" filter="wipe(left)">
                                      <p:cBhvr>
                                        <p:cTn id="10" dur="500"/>
                                        <p:tgtEl>
                                          <p:spTgt spid="12">
                                            <p:txEl>
                                              <p:pRg st="3" end="3"/>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2">
                                            <p:txEl>
                                              <p:pRg st="5" end="5"/>
                                            </p:txEl>
                                          </p:spTgt>
                                        </p:tgtEl>
                                        <p:attrNameLst>
                                          <p:attrName>style.visibility</p:attrName>
                                        </p:attrNameLst>
                                      </p:cBhvr>
                                      <p:to>
                                        <p:strVal val="visible"/>
                                      </p:to>
                                    </p:set>
                                    <p:animEffect transition="in" filter="wipe(left)">
                                      <p:cBhvr>
                                        <p:cTn id="13" dur="500"/>
                                        <p:tgtEl>
                                          <p:spTgt spid="12">
                                            <p:txEl>
                                              <p:pRg st="5" end="5"/>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2">
                                            <p:txEl>
                                              <p:pRg st="6" end="6"/>
                                            </p:txEl>
                                          </p:spTgt>
                                        </p:tgtEl>
                                        <p:attrNameLst>
                                          <p:attrName>style.visibility</p:attrName>
                                        </p:attrNameLst>
                                      </p:cBhvr>
                                      <p:to>
                                        <p:strVal val="visible"/>
                                      </p:to>
                                    </p:set>
                                    <p:animEffect transition="in" filter="wipe(left)">
                                      <p:cBhvr>
                                        <p:cTn id="16" dur="500"/>
                                        <p:tgtEl>
                                          <p:spTgt spid="1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z="2800" dirty="0"/>
              <a:t>DLG</a:t>
            </a:r>
            <a:r>
              <a:rPr lang="zh-CN" altLang="en-US" sz="2800" dirty="0"/>
              <a:t>（</a:t>
            </a:r>
            <a:r>
              <a:rPr lang="en-US" altLang="zh-CN" sz="2800" dirty="0"/>
              <a:t>F</a:t>
            </a:r>
            <a:r>
              <a:rPr lang="zh-CN" altLang="en-US" sz="2800" dirty="0"/>
              <a:t>）系列矿用空压机</a:t>
            </a:r>
          </a:p>
        </p:txBody>
      </p:sp>
      <p:sp>
        <p:nvSpPr>
          <p:cNvPr id="7" name="矩形 6"/>
          <p:cNvSpPr/>
          <p:nvPr/>
        </p:nvSpPr>
        <p:spPr>
          <a:xfrm>
            <a:off x="218596" y="692095"/>
            <a:ext cx="8601876" cy="369332"/>
          </a:xfrm>
          <a:prstGeom prst="rect">
            <a:avLst/>
          </a:prstGeom>
        </p:spPr>
        <p:txBody>
          <a:bodyPr wrap="square">
            <a:spAutoFit/>
          </a:bodyPr>
          <a:lstStyle/>
          <a:p>
            <a:pPr marL="342900" lvl="0" indent="-342900">
              <a:buFont typeface="Wingdings" panose="05000000000000000000" pitchFamily="2" charset="2"/>
              <a:buChar char="n"/>
            </a:pPr>
            <a:r>
              <a:rPr lang="zh-CN" altLang="en-US" b="1" i="0" kern="0" dirty="0" smtClean="0">
                <a:solidFill>
                  <a:srgbClr val="000000"/>
                </a:solidFill>
                <a:latin typeface="Microsoft YaHei" pitchFamily="34" charset="-122"/>
                <a:ea typeface="Microsoft YaHei" pitchFamily="34" charset="-122"/>
              </a:rPr>
              <a:t>产品特点</a:t>
            </a:r>
            <a:endParaRPr lang="en-US" altLang="zh-CN" b="1" i="0" kern="0" dirty="0">
              <a:solidFill>
                <a:srgbClr val="000000"/>
              </a:solidFill>
              <a:latin typeface="Microsoft YaHei" pitchFamily="34" charset="-122"/>
              <a:ea typeface="Microsoft YaHei" pitchFamily="34" charset="-122"/>
            </a:endParaRPr>
          </a:p>
        </p:txBody>
      </p:sp>
      <p:sp>
        <p:nvSpPr>
          <p:cNvPr id="6" name="矩形 5"/>
          <p:cNvSpPr/>
          <p:nvPr/>
        </p:nvSpPr>
        <p:spPr>
          <a:xfrm>
            <a:off x="4427984" y="1032889"/>
            <a:ext cx="2644754" cy="707886"/>
          </a:xfrm>
          <a:prstGeom prst="rect">
            <a:avLst/>
          </a:prstGeom>
        </p:spPr>
        <p:txBody>
          <a:bodyPr wrap="square">
            <a:spAutoFit/>
          </a:bodyPr>
          <a:lstStyle/>
          <a:p>
            <a:pPr>
              <a:buClr>
                <a:srgbClr val="FF0000"/>
              </a:buClr>
            </a:pPr>
            <a:r>
              <a:rPr lang="zh-CN" altLang="en-US" sz="2000" b="1" i="0" dirty="0" smtClean="0"/>
              <a:t>高效的油气分离</a:t>
            </a:r>
            <a:r>
              <a:rPr lang="zh-CN" altLang="en-US" sz="2000" b="1" i="0" dirty="0"/>
              <a:t>系统</a:t>
            </a:r>
            <a:endParaRPr lang="en-US" altLang="zh-CN" sz="2000" b="1" i="0" dirty="0"/>
          </a:p>
          <a:p>
            <a:pPr>
              <a:buClr>
                <a:srgbClr val="FF0000"/>
              </a:buClr>
            </a:pPr>
            <a:endParaRPr lang="en-US" altLang="zh-CN" sz="2000" b="1" i="0" dirty="0"/>
          </a:p>
        </p:txBody>
      </p:sp>
      <p:sp>
        <p:nvSpPr>
          <p:cNvPr id="12" name="内容占位符 2">
            <a:extLst>
              <a:ext uri="{FF2B5EF4-FFF2-40B4-BE49-F238E27FC236}">
                <a16:creationId xmlns:a16="http://schemas.microsoft.com/office/drawing/2014/main" id="{2C378561-CD9F-458F-8362-A4C2CA057A56}"/>
              </a:ext>
            </a:extLst>
          </p:cNvPr>
          <p:cNvSpPr txBox="1">
            <a:spLocks noGrp="1"/>
          </p:cNvSpPr>
          <p:nvPr>
            <p:ph idx="1"/>
          </p:nvPr>
        </p:nvSpPr>
        <p:spPr bwMode="auto">
          <a:xfrm>
            <a:off x="3902709" y="1563638"/>
            <a:ext cx="4570711" cy="2752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1" fontAlgn="base" hangingPunct="1">
              <a:lnSpc>
                <a:spcPct val="90000"/>
              </a:lnSpc>
              <a:spcBef>
                <a:spcPts val="750"/>
              </a:spcBef>
              <a:spcAft>
                <a:spcPct val="0"/>
              </a:spcAft>
              <a:buFont typeface="Wingdings" panose="05000000000000000000" pitchFamily="2" charset="2"/>
              <a:buChar char="n"/>
              <a:defRPr sz="1500" b="1" kern="1200">
                <a:solidFill>
                  <a:schemeClr val="tx1"/>
                </a:solidFill>
                <a:latin typeface="Microsoft YaHei" panose="020B0503020204020204" pitchFamily="34" charset="-122"/>
                <a:ea typeface="Microsoft YaHei" panose="020B0503020204020204" pitchFamily="34" charset="-122"/>
                <a:cs typeface="+mn-cs"/>
              </a:defRPr>
            </a:lvl1pPr>
            <a:lvl2pPr marL="514350" indent="-171450" algn="l" rtl="0" eaLnBrk="1" fontAlgn="base" hangingPunct="1">
              <a:lnSpc>
                <a:spcPct val="90000"/>
              </a:lnSpc>
              <a:spcBef>
                <a:spcPts val="375"/>
              </a:spcBef>
              <a:spcAft>
                <a:spcPct val="0"/>
              </a:spcAft>
              <a:buFont typeface="Wingdings" panose="05000000000000000000" pitchFamily="2" charset="2"/>
              <a:buChar char="Ø"/>
              <a:defRPr sz="1350" kern="1200">
                <a:solidFill>
                  <a:schemeClr val="tx1"/>
                </a:solidFill>
                <a:latin typeface="Microsoft YaHei" panose="020B0503020204020204" pitchFamily="34" charset="-122"/>
                <a:ea typeface="Microsoft YaHei" panose="020B0503020204020204" pitchFamily="34" charset="-122"/>
                <a:cs typeface="+mn-cs"/>
              </a:defRPr>
            </a:lvl2pPr>
            <a:lvl3pPr marL="857250" indent="-171450" algn="l" rtl="0" eaLnBrk="1" fontAlgn="base" hangingPunct="1">
              <a:lnSpc>
                <a:spcPct val="90000"/>
              </a:lnSpc>
              <a:spcBef>
                <a:spcPts val="375"/>
              </a:spcBef>
              <a:spcAft>
                <a:spcPct val="0"/>
              </a:spcAft>
              <a:buFont typeface="Wingdings" panose="05000000000000000000" pitchFamily="2" charset="2"/>
              <a:buChar char="l"/>
              <a:defRPr sz="1200" kern="1200">
                <a:solidFill>
                  <a:schemeClr val="tx1"/>
                </a:solidFill>
                <a:latin typeface="Microsoft YaHei" panose="020B0503020204020204" pitchFamily="34" charset="-122"/>
                <a:ea typeface="Microsoft YaHei" panose="020B0503020204020204" pitchFamily="34" charset="-122"/>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sz="1200" kern="1200">
                <a:solidFill>
                  <a:schemeClr val="tx1"/>
                </a:solidFill>
                <a:latin typeface="Microsoft YaHei" panose="020B0503020204020204" pitchFamily="34" charset="-122"/>
                <a:ea typeface="Microsoft YaHei" panose="020B0503020204020204" pitchFamily="34" charset="-122"/>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sz="1200" kern="1200">
                <a:solidFill>
                  <a:schemeClr val="tx1"/>
                </a:solidFill>
                <a:latin typeface="Microsoft YaHei" panose="020B0503020204020204" pitchFamily="34" charset="-122"/>
                <a:ea typeface="Microsoft YaHei" panose="020B0503020204020204" pitchFamily="3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Wingdings" panose="05000000000000000000" pitchFamily="2" charset="2"/>
              <a:buNone/>
            </a:pPr>
            <a:endParaRPr lang="en-US" altLang="zh-CN" sz="1650" b="0" i="0" dirty="0" smtClean="0">
              <a:solidFill>
                <a:srgbClr val="000000"/>
              </a:solidFill>
            </a:endParaRPr>
          </a:p>
          <a:p>
            <a:pPr marL="782525" lvl="1" indent="-342900">
              <a:buFont typeface="Wingdings" panose="05000000000000000000" pitchFamily="2" charset="2"/>
              <a:buChar char="l"/>
            </a:pPr>
            <a:r>
              <a:rPr lang="zh-CN" altLang="en-US" sz="1600" dirty="0"/>
              <a:t>加大的油细分离器设计使油气分离面积更大，具备更好的过滤效果，也减少了油气分离过程中所产生的压降。</a:t>
            </a:r>
          </a:p>
          <a:p>
            <a:pPr marL="782525" lvl="1" indent="-342900">
              <a:buFont typeface="Wingdings" panose="05000000000000000000" pitchFamily="2" charset="2"/>
              <a:buChar char="l"/>
            </a:pPr>
            <a:endParaRPr lang="zh-CN" altLang="en-US" sz="1600" dirty="0"/>
          </a:p>
          <a:p>
            <a:pPr marL="782525" lvl="1" indent="-342900">
              <a:buFont typeface="Wingdings" panose="05000000000000000000" pitchFamily="2" charset="2"/>
              <a:buChar char="l"/>
            </a:pPr>
            <a:r>
              <a:rPr lang="zh-CN" altLang="en-US" sz="1600" dirty="0"/>
              <a:t>油气桶盖采用了复盛专利的转轴设计，使更换油细分离芯的工作非常简便。</a:t>
            </a:r>
            <a:r>
              <a:rPr lang="en-US" altLang="zh-CN" sz="1600" dirty="0"/>
              <a:t/>
            </a:r>
            <a:br>
              <a:rPr lang="en-US" altLang="zh-CN" sz="1600" dirty="0"/>
            </a:br>
            <a:endParaRPr lang="en-US" altLang="zh-CN" sz="1600" dirty="0"/>
          </a:p>
          <a:p>
            <a:pPr marL="782525" lvl="1" indent="-342900">
              <a:buFont typeface="Wingdings" panose="05000000000000000000" pitchFamily="2" charset="2"/>
              <a:buChar char="l"/>
            </a:pPr>
            <a:r>
              <a:rPr lang="zh-CN" altLang="en-US" sz="1600" dirty="0"/>
              <a:t>双级油细分离芯，进一步加强油细分离的效果，使您获得的压缩空气残油量趋于完美，同时也显著减少润滑油的消耗。</a:t>
            </a:r>
          </a:p>
        </p:txBody>
      </p:sp>
      <p:pic>
        <p:nvPicPr>
          <p:cNvPr id="8" name="图片 7">
            <a:extLst>
              <a:ext uri="{FF2B5EF4-FFF2-40B4-BE49-F238E27FC236}">
                <a16:creationId xmlns:a16="http://schemas.microsoft.com/office/drawing/2014/main" id="{E7C82211-482F-498F-A36A-ED89F873C2ED}"/>
              </a:ext>
            </a:extLst>
          </p:cNvPr>
          <p:cNvPicPr>
            <a:picLocks noChangeAspect="1"/>
          </p:cNvPicPr>
          <p:nvPr/>
        </p:nvPicPr>
        <p:blipFill>
          <a:blip r:embed="rId2"/>
          <a:stretch>
            <a:fillRect/>
          </a:stretch>
        </p:blipFill>
        <p:spPr>
          <a:xfrm>
            <a:off x="735198" y="1410721"/>
            <a:ext cx="2751535" cy="3193230"/>
          </a:xfrm>
          <a:prstGeom prst="rect">
            <a:avLst/>
          </a:prstGeom>
        </p:spPr>
      </p:pic>
    </p:spTree>
    <p:extLst>
      <p:ext uri="{BB962C8B-B14F-4D97-AF65-F5344CB8AC3E}">
        <p14:creationId xmlns:p14="http://schemas.microsoft.com/office/powerpoint/2010/main" val="31997522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z="2800" dirty="0"/>
              <a:t>DLG</a:t>
            </a:r>
            <a:r>
              <a:rPr lang="zh-CN" altLang="en-US" sz="2800" dirty="0"/>
              <a:t>（</a:t>
            </a:r>
            <a:r>
              <a:rPr lang="en-US" altLang="zh-CN" sz="2800" dirty="0"/>
              <a:t>F</a:t>
            </a:r>
            <a:r>
              <a:rPr lang="zh-CN" altLang="en-US" sz="2800" dirty="0"/>
              <a:t>）系列矿用空压机</a:t>
            </a:r>
          </a:p>
        </p:txBody>
      </p:sp>
      <p:sp>
        <p:nvSpPr>
          <p:cNvPr id="7" name="矩形 6"/>
          <p:cNvSpPr/>
          <p:nvPr/>
        </p:nvSpPr>
        <p:spPr>
          <a:xfrm>
            <a:off x="218596" y="692095"/>
            <a:ext cx="8601876" cy="369332"/>
          </a:xfrm>
          <a:prstGeom prst="rect">
            <a:avLst/>
          </a:prstGeom>
        </p:spPr>
        <p:txBody>
          <a:bodyPr wrap="square">
            <a:spAutoFit/>
          </a:bodyPr>
          <a:lstStyle/>
          <a:p>
            <a:pPr marL="342900" lvl="0" indent="-342900">
              <a:buFont typeface="Wingdings" panose="05000000000000000000" pitchFamily="2" charset="2"/>
              <a:buChar char="n"/>
            </a:pPr>
            <a:r>
              <a:rPr lang="zh-CN" altLang="en-US" b="1" i="0" kern="0" dirty="0" smtClean="0">
                <a:solidFill>
                  <a:srgbClr val="000000"/>
                </a:solidFill>
                <a:latin typeface="Microsoft YaHei" pitchFamily="34" charset="-122"/>
                <a:ea typeface="Microsoft YaHei" pitchFamily="34" charset="-122"/>
              </a:rPr>
              <a:t>产品特点</a:t>
            </a:r>
            <a:endParaRPr lang="en-US" altLang="zh-CN" b="1" i="0" kern="0" dirty="0">
              <a:solidFill>
                <a:srgbClr val="000000"/>
              </a:solidFill>
              <a:latin typeface="Microsoft YaHei" pitchFamily="34" charset="-122"/>
              <a:ea typeface="Microsoft YaHei" pitchFamily="34" charset="-122"/>
            </a:endParaRPr>
          </a:p>
        </p:txBody>
      </p:sp>
      <p:pic>
        <p:nvPicPr>
          <p:cNvPr id="14" name="图片 13"/>
          <p:cNvPicPr>
            <a:picLocks noChangeAspect="1"/>
          </p:cNvPicPr>
          <p:nvPr/>
        </p:nvPicPr>
        <p:blipFill>
          <a:blip r:embed="rId2"/>
          <a:stretch>
            <a:fillRect/>
          </a:stretch>
        </p:blipFill>
        <p:spPr>
          <a:xfrm>
            <a:off x="5328009" y="607086"/>
            <a:ext cx="3199887" cy="4024235"/>
          </a:xfrm>
          <a:prstGeom prst="rect">
            <a:avLst/>
          </a:prstGeom>
        </p:spPr>
      </p:pic>
      <p:pic>
        <p:nvPicPr>
          <p:cNvPr id="15" name="图片 14"/>
          <p:cNvPicPr>
            <a:picLocks noChangeAspect="1"/>
          </p:cNvPicPr>
          <p:nvPr/>
        </p:nvPicPr>
        <p:blipFill>
          <a:blip r:embed="rId3"/>
          <a:stretch>
            <a:fillRect/>
          </a:stretch>
        </p:blipFill>
        <p:spPr>
          <a:xfrm>
            <a:off x="2004094" y="2787774"/>
            <a:ext cx="2846437" cy="1843547"/>
          </a:xfrm>
          <a:prstGeom prst="rect">
            <a:avLst/>
          </a:prstGeom>
        </p:spPr>
      </p:pic>
      <p:pic>
        <p:nvPicPr>
          <p:cNvPr id="16" name="图片 15"/>
          <p:cNvPicPr>
            <a:picLocks noChangeAspect="1"/>
          </p:cNvPicPr>
          <p:nvPr/>
        </p:nvPicPr>
        <p:blipFill>
          <a:blip r:embed="rId4"/>
          <a:stretch>
            <a:fillRect/>
          </a:stretch>
        </p:blipFill>
        <p:spPr>
          <a:xfrm>
            <a:off x="2123728" y="769864"/>
            <a:ext cx="2607171" cy="1787978"/>
          </a:xfrm>
          <a:prstGeom prst="rect">
            <a:avLst/>
          </a:prstGeom>
        </p:spPr>
      </p:pic>
    </p:spTree>
    <p:extLst>
      <p:ext uri="{BB962C8B-B14F-4D97-AF65-F5344CB8AC3E}">
        <p14:creationId xmlns:p14="http://schemas.microsoft.com/office/powerpoint/2010/main" val="7001418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z="2000" dirty="0"/>
              <a:t>DLG</a:t>
            </a:r>
            <a:r>
              <a:rPr lang="zh-CN" altLang="en-US" sz="2000" dirty="0"/>
              <a:t>（</a:t>
            </a:r>
            <a:r>
              <a:rPr lang="en-US" altLang="zh-CN" sz="2000" dirty="0"/>
              <a:t>F</a:t>
            </a:r>
            <a:r>
              <a:rPr lang="zh-CN" altLang="en-US" sz="2000" dirty="0"/>
              <a:t>）系列矿用空压机</a:t>
            </a:r>
            <a:endParaRPr lang="zh-CN" altLang="en-US" dirty="0"/>
          </a:p>
        </p:txBody>
      </p:sp>
      <p:pic>
        <p:nvPicPr>
          <p:cNvPr id="5" name="内容占位符 4"/>
          <p:cNvPicPr>
            <a:picLocks noGrp="1" noChangeAspect="1"/>
          </p:cNvPicPr>
          <p:nvPr>
            <p:ph idx="1"/>
          </p:nvPr>
        </p:nvPicPr>
        <p:blipFill>
          <a:blip r:embed="rId2"/>
          <a:stretch>
            <a:fillRect/>
          </a:stretch>
        </p:blipFill>
        <p:spPr>
          <a:xfrm>
            <a:off x="3467311" y="2966705"/>
            <a:ext cx="1181789" cy="1649627"/>
          </a:xfrm>
          <a:prstGeom prst="rect">
            <a:avLst/>
          </a:prstGeom>
        </p:spPr>
      </p:pic>
      <p:sp>
        <p:nvSpPr>
          <p:cNvPr id="7" name="内容占位符 2">
            <a:extLst>
              <a:ext uri="{FF2B5EF4-FFF2-40B4-BE49-F238E27FC236}">
                <a16:creationId xmlns:a16="http://schemas.microsoft.com/office/drawing/2014/main" id="{2C378561-CD9F-458F-8362-A4C2CA057A56}"/>
              </a:ext>
            </a:extLst>
          </p:cNvPr>
          <p:cNvSpPr txBox="1">
            <a:spLocks/>
          </p:cNvSpPr>
          <p:nvPr/>
        </p:nvSpPr>
        <p:spPr bwMode="auto">
          <a:xfrm>
            <a:off x="1866291" y="933267"/>
            <a:ext cx="4570711" cy="2179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1450" indent="-171450" algn="l" rtl="0" eaLnBrk="1" fontAlgn="base" hangingPunct="1">
              <a:lnSpc>
                <a:spcPct val="90000"/>
              </a:lnSpc>
              <a:spcBef>
                <a:spcPts val="750"/>
              </a:spcBef>
              <a:spcAft>
                <a:spcPct val="0"/>
              </a:spcAft>
              <a:buFont typeface="Wingdings" panose="05000000000000000000" pitchFamily="2" charset="2"/>
              <a:buChar char="n"/>
              <a:defRPr sz="1500" b="1" kern="1200">
                <a:solidFill>
                  <a:schemeClr val="tx1"/>
                </a:solidFill>
                <a:latin typeface="Microsoft YaHei" panose="020B0503020204020204" pitchFamily="34" charset="-122"/>
                <a:ea typeface="Microsoft YaHei" panose="020B0503020204020204" pitchFamily="34" charset="-122"/>
                <a:cs typeface="+mn-cs"/>
              </a:defRPr>
            </a:lvl1pPr>
            <a:lvl2pPr marL="514350" indent="-171450" algn="l" rtl="0" eaLnBrk="1" fontAlgn="base" hangingPunct="1">
              <a:lnSpc>
                <a:spcPct val="90000"/>
              </a:lnSpc>
              <a:spcBef>
                <a:spcPts val="375"/>
              </a:spcBef>
              <a:spcAft>
                <a:spcPct val="0"/>
              </a:spcAft>
              <a:buFont typeface="Wingdings" panose="05000000000000000000" pitchFamily="2" charset="2"/>
              <a:buChar char="Ø"/>
              <a:defRPr sz="1350" kern="1200">
                <a:solidFill>
                  <a:schemeClr val="tx1"/>
                </a:solidFill>
                <a:latin typeface="Microsoft YaHei" panose="020B0503020204020204" pitchFamily="34" charset="-122"/>
                <a:ea typeface="Microsoft YaHei" panose="020B0503020204020204" pitchFamily="34" charset="-122"/>
                <a:cs typeface="+mn-cs"/>
              </a:defRPr>
            </a:lvl2pPr>
            <a:lvl3pPr marL="857250" indent="-171450" algn="l" rtl="0" eaLnBrk="1" fontAlgn="base" hangingPunct="1">
              <a:lnSpc>
                <a:spcPct val="90000"/>
              </a:lnSpc>
              <a:spcBef>
                <a:spcPts val="375"/>
              </a:spcBef>
              <a:spcAft>
                <a:spcPct val="0"/>
              </a:spcAft>
              <a:buFont typeface="Wingdings" panose="05000000000000000000" pitchFamily="2" charset="2"/>
              <a:buChar char="l"/>
              <a:defRPr sz="1200" kern="1200">
                <a:solidFill>
                  <a:schemeClr val="tx1"/>
                </a:solidFill>
                <a:latin typeface="Microsoft YaHei" panose="020B0503020204020204" pitchFamily="34" charset="-122"/>
                <a:ea typeface="Microsoft YaHei" panose="020B0503020204020204" pitchFamily="34" charset="-122"/>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sz="1200" kern="1200">
                <a:solidFill>
                  <a:schemeClr val="tx1"/>
                </a:solidFill>
                <a:latin typeface="Microsoft YaHei" panose="020B0503020204020204" pitchFamily="34" charset="-122"/>
                <a:ea typeface="Microsoft YaHei" panose="020B0503020204020204" pitchFamily="34" charset="-122"/>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sz="1200" kern="1200">
                <a:solidFill>
                  <a:schemeClr val="tx1"/>
                </a:solidFill>
                <a:latin typeface="Microsoft YaHei" panose="020B0503020204020204" pitchFamily="34" charset="-122"/>
                <a:ea typeface="Microsoft YaHei" panose="020B0503020204020204" pitchFamily="3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ts val="2000"/>
              </a:lnSpc>
              <a:buNone/>
            </a:pPr>
            <a:r>
              <a:rPr lang="zh-CN" altLang="en-US" sz="1400" i="0" dirty="0" smtClean="0"/>
              <a:t>矿</a:t>
            </a:r>
            <a:r>
              <a:rPr lang="zh-CN" altLang="en-US" sz="1400" i="0" dirty="0"/>
              <a:t>安认证是国家为保证非煤矿山企业安全生产而对其使用的设备和产品推行的一种强制认证。具体对空压机的要求</a:t>
            </a:r>
            <a:r>
              <a:rPr lang="zh-CN" altLang="en-US" sz="1400" i="0" dirty="0" smtClean="0"/>
              <a:t>有</a:t>
            </a:r>
            <a:endParaRPr lang="en-US" altLang="zh-CN" sz="1400" i="0" dirty="0" smtClean="0"/>
          </a:p>
          <a:p>
            <a:r>
              <a:rPr lang="zh-CN" altLang="en-US" sz="1400" i="0" dirty="0" smtClean="0"/>
              <a:t>具有矿安标准的电机，且主电机不带服务系数</a:t>
            </a:r>
            <a:endParaRPr lang="en-US" altLang="zh-CN" i="0" dirty="0" smtClean="0"/>
          </a:p>
          <a:p>
            <a:r>
              <a:rPr lang="zh-CN" altLang="zh-CN" i="0" dirty="0" smtClean="0"/>
              <a:t>用于</a:t>
            </a:r>
            <a:r>
              <a:rPr lang="zh-CN" altLang="zh-CN" i="0" dirty="0"/>
              <a:t>风扇电机与主</a:t>
            </a:r>
            <a:r>
              <a:rPr lang="zh-CN" altLang="zh-CN" i="0" dirty="0" smtClean="0"/>
              <a:t>电机</a:t>
            </a:r>
            <a:r>
              <a:rPr lang="zh-CN" altLang="en-US" i="0" dirty="0" smtClean="0"/>
              <a:t>相连的电缆具有</a:t>
            </a:r>
            <a:r>
              <a:rPr lang="en-US" altLang="zh-CN" i="0" dirty="0" smtClean="0"/>
              <a:t>KA</a:t>
            </a:r>
            <a:r>
              <a:rPr lang="zh-CN" altLang="zh-CN" i="0" dirty="0" smtClean="0"/>
              <a:t>认证</a:t>
            </a:r>
            <a:endParaRPr lang="zh-CN" altLang="zh-CN" i="0" dirty="0"/>
          </a:p>
          <a:p>
            <a:r>
              <a:rPr lang="zh-CN" altLang="zh-CN" i="0" dirty="0" smtClean="0"/>
              <a:t>水冷机型具备</a:t>
            </a:r>
            <a:r>
              <a:rPr lang="zh-CN" altLang="zh-CN" i="0" dirty="0"/>
              <a:t>断水保护</a:t>
            </a:r>
            <a:r>
              <a:rPr lang="zh-CN" altLang="zh-CN" i="0" dirty="0" smtClean="0"/>
              <a:t>功能</a:t>
            </a:r>
            <a:endParaRPr lang="en-US" altLang="zh-CN" i="0" dirty="0" smtClean="0"/>
          </a:p>
          <a:p>
            <a:r>
              <a:rPr lang="zh-CN" altLang="en-US" i="0" dirty="0" smtClean="0"/>
              <a:t>整机需要取得</a:t>
            </a:r>
            <a:r>
              <a:rPr lang="en-US" altLang="zh-CN" i="0" dirty="0" smtClean="0"/>
              <a:t>KA</a:t>
            </a:r>
            <a:r>
              <a:rPr lang="zh-CN" altLang="en-US" i="0" dirty="0" smtClean="0"/>
              <a:t>矿安认证</a:t>
            </a:r>
            <a:endParaRPr lang="en-US" altLang="zh-CN" i="0" dirty="0" smtClean="0"/>
          </a:p>
          <a:p>
            <a:endParaRPr lang="en-US" altLang="zh-CN" sz="1650" b="0" i="0" dirty="0" smtClean="0">
              <a:solidFill>
                <a:srgbClr val="000000"/>
              </a:solidFill>
            </a:endParaRPr>
          </a:p>
        </p:txBody>
      </p:sp>
      <p:pic>
        <p:nvPicPr>
          <p:cNvPr id="8" name="图片 7"/>
          <p:cNvPicPr>
            <a:picLocks noChangeAspect="1"/>
          </p:cNvPicPr>
          <p:nvPr/>
        </p:nvPicPr>
        <p:blipFill>
          <a:blip r:embed="rId3"/>
          <a:stretch>
            <a:fillRect/>
          </a:stretch>
        </p:blipFill>
        <p:spPr>
          <a:xfrm>
            <a:off x="251520" y="3003798"/>
            <a:ext cx="1096054" cy="1588400"/>
          </a:xfrm>
          <a:prstGeom prst="rect">
            <a:avLst/>
          </a:prstGeom>
        </p:spPr>
      </p:pic>
      <p:pic>
        <p:nvPicPr>
          <p:cNvPr id="9" name="图片 8"/>
          <p:cNvPicPr>
            <a:picLocks noChangeAspect="1"/>
          </p:cNvPicPr>
          <p:nvPr/>
        </p:nvPicPr>
        <p:blipFill>
          <a:blip r:embed="rId4"/>
          <a:stretch>
            <a:fillRect/>
          </a:stretch>
        </p:blipFill>
        <p:spPr>
          <a:xfrm>
            <a:off x="1314189" y="3003798"/>
            <a:ext cx="1104204" cy="1588400"/>
          </a:xfrm>
          <a:prstGeom prst="rect">
            <a:avLst/>
          </a:prstGeom>
        </p:spPr>
      </p:pic>
      <p:pic>
        <p:nvPicPr>
          <p:cNvPr id="10" name="图片 9"/>
          <p:cNvPicPr>
            <a:picLocks noChangeAspect="1"/>
          </p:cNvPicPr>
          <p:nvPr/>
        </p:nvPicPr>
        <p:blipFill>
          <a:blip r:embed="rId5"/>
          <a:stretch>
            <a:fillRect/>
          </a:stretch>
        </p:blipFill>
        <p:spPr>
          <a:xfrm>
            <a:off x="2418393" y="3003798"/>
            <a:ext cx="1128339" cy="1588400"/>
          </a:xfrm>
          <a:prstGeom prst="rect">
            <a:avLst/>
          </a:prstGeom>
        </p:spPr>
      </p:pic>
      <p:pic>
        <p:nvPicPr>
          <p:cNvPr id="11" name="图片 10"/>
          <p:cNvPicPr>
            <a:picLocks noChangeAspect="1"/>
          </p:cNvPicPr>
          <p:nvPr/>
        </p:nvPicPr>
        <p:blipFill>
          <a:blip r:embed="rId6"/>
          <a:stretch>
            <a:fillRect/>
          </a:stretch>
        </p:blipFill>
        <p:spPr>
          <a:xfrm>
            <a:off x="4620865" y="3001715"/>
            <a:ext cx="1097459" cy="1594420"/>
          </a:xfrm>
          <a:prstGeom prst="rect">
            <a:avLst/>
          </a:prstGeom>
        </p:spPr>
      </p:pic>
      <p:pic>
        <p:nvPicPr>
          <p:cNvPr id="12" name="图片 11"/>
          <p:cNvPicPr>
            <a:picLocks noChangeAspect="1"/>
          </p:cNvPicPr>
          <p:nvPr/>
        </p:nvPicPr>
        <p:blipFill>
          <a:blip r:embed="rId7"/>
          <a:stretch>
            <a:fillRect/>
          </a:stretch>
        </p:blipFill>
        <p:spPr>
          <a:xfrm>
            <a:off x="5670691" y="3001715"/>
            <a:ext cx="1121876" cy="1590483"/>
          </a:xfrm>
          <a:prstGeom prst="rect">
            <a:avLst/>
          </a:prstGeom>
        </p:spPr>
      </p:pic>
      <p:pic>
        <p:nvPicPr>
          <p:cNvPr id="13" name="图片 12"/>
          <p:cNvPicPr>
            <a:picLocks noChangeAspect="1"/>
          </p:cNvPicPr>
          <p:nvPr/>
        </p:nvPicPr>
        <p:blipFill>
          <a:blip r:embed="rId8"/>
          <a:stretch>
            <a:fillRect/>
          </a:stretch>
        </p:blipFill>
        <p:spPr>
          <a:xfrm>
            <a:off x="6792457" y="2997768"/>
            <a:ext cx="1099957" cy="1592121"/>
          </a:xfrm>
          <a:prstGeom prst="rect">
            <a:avLst/>
          </a:prstGeom>
        </p:spPr>
      </p:pic>
      <p:pic>
        <p:nvPicPr>
          <p:cNvPr id="14" name="图片 13"/>
          <p:cNvPicPr>
            <a:picLocks noChangeAspect="1"/>
          </p:cNvPicPr>
          <p:nvPr/>
        </p:nvPicPr>
        <p:blipFill>
          <a:blip r:embed="rId9"/>
          <a:stretch>
            <a:fillRect/>
          </a:stretch>
        </p:blipFill>
        <p:spPr>
          <a:xfrm>
            <a:off x="7866700" y="2995459"/>
            <a:ext cx="1107691" cy="1592121"/>
          </a:xfrm>
          <a:prstGeom prst="rect">
            <a:avLst/>
          </a:prstGeom>
        </p:spPr>
      </p:pic>
      <p:pic>
        <p:nvPicPr>
          <p:cNvPr id="15" name="图片 14"/>
          <p:cNvPicPr>
            <a:picLocks noChangeAspect="1"/>
          </p:cNvPicPr>
          <p:nvPr/>
        </p:nvPicPr>
        <p:blipFill>
          <a:blip r:embed="rId10"/>
          <a:stretch>
            <a:fillRect/>
          </a:stretch>
        </p:blipFill>
        <p:spPr>
          <a:xfrm>
            <a:off x="7326391" y="692095"/>
            <a:ext cx="1600902" cy="2256389"/>
          </a:xfrm>
          <a:prstGeom prst="rect">
            <a:avLst/>
          </a:prstGeom>
        </p:spPr>
      </p:pic>
      <p:sp>
        <p:nvSpPr>
          <p:cNvPr id="16" name="矩形 15"/>
          <p:cNvSpPr/>
          <p:nvPr/>
        </p:nvSpPr>
        <p:spPr>
          <a:xfrm>
            <a:off x="218596" y="692095"/>
            <a:ext cx="8601876" cy="369332"/>
          </a:xfrm>
          <a:prstGeom prst="rect">
            <a:avLst/>
          </a:prstGeom>
        </p:spPr>
        <p:txBody>
          <a:bodyPr wrap="square">
            <a:spAutoFit/>
          </a:bodyPr>
          <a:lstStyle/>
          <a:p>
            <a:pPr marL="342900" lvl="0" indent="-342900">
              <a:buFont typeface="Wingdings" panose="05000000000000000000" pitchFamily="2" charset="2"/>
              <a:buChar char="n"/>
            </a:pPr>
            <a:r>
              <a:rPr lang="zh-CN" altLang="en-US" b="1" i="0" kern="0" dirty="0" smtClean="0">
                <a:solidFill>
                  <a:srgbClr val="000000"/>
                </a:solidFill>
                <a:latin typeface="Microsoft YaHei" pitchFamily="34" charset="-122"/>
                <a:ea typeface="Microsoft YaHei" pitchFamily="34" charset="-122"/>
              </a:rPr>
              <a:t>产品特点</a:t>
            </a:r>
            <a:endParaRPr lang="en-US" altLang="zh-CN" b="1" i="0" kern="0" dirty="0">
              <a:solidFill>
                <a:srgbClr val="000000"/>
              </a:solidFill>
              <a:latin typeface="Microsoft YaHei" pitchFamily="34" charset="-122"/>
              <a:ea typeface="Microsoft YaHei" pitchFamily="34" charset="-122"/>
            </a:endParaRPr>
          </a:p>
        </p:txBody>
      </p:sp>
    </p:spTree>
    <p:extLst>
      <p:ext uri="{BB962C8B-B14F-4D97-AF65-F5344CB8AC3E}">
        <p14:creationId xmlns:p14="http://schemas.microsoft.com/office/powerpoint/2010/main" val="4244775078"/>
      </p:ext>
    </p:extLst>
  </p:cSld>
  <p:clrMapOvr>
    <a:masterClrMapping/>
  </p:clrMapOvr>
  <p:timing>
    <p:tnLst>
      <p:par>
        <p:cTn id="1" dur="indefinite" restart="never" nodeType="tmRoot"/>
      </p:par>
    </p:tnLst>
  </p:timing>
</p:sld>
</file>

<file path=ppt/theme/theme1.xml><?xml version="1.0" encoding="utf-8"?>
<a:theme xmlns:a="http://schemas.openxmlformats.org/drawingml/2006/main" name="2">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ample_簡報題目_YYYYMMDD-V2 (16比9)" id="{D4071929-23FF-49E6-A969-1CD1584CC008}" vid="{C6DC7414-FCAE-49E9-B63B-90B476022F59}"/>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Template>
  <TotalTime>46935</TotalTime>
  <Words>750</Words>
  <Application>Microsoft Office PowerPoint</Application>
  <PresentationFormat>全屏显示(16:9)</PresentationFormat>
  <Paragraphs>175</Paragraphs>
  <Slides>13</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13</vt:i4>
      </vt:variant>
    </vt:vector>
  </HeadingPairs>
  <TitlesOfParts>
    <vt:vector size="23" baseType="lpstr">
      <vt:lpstr>微軟正黑體</vt:lpstr>
      <vt:lpstr>MS UI Gothic</vt:lpstr>
      <vt:lpstr>华文细黑</vt:lpstr>
      <vt:lpstr>宋体</vt:lpstr>
      <vt:lpstr>Microsoft YaHei</vt:lpstr>
      <vt:lpstr>Microsoft YaHei</vt:lpstr>
      <vt:lpstr>Arial</vt:lpstr>
      <vt:lpstr>Calibri</vt:lpstr>
      <vt:lpstr>Wingdings</vt:lpstr>
      <vt:lpstr>2</vt:lpstr>
      <vt:lpstr>DLG（F）系列 矿用空压机</vt:lpstr>
      <vt:lpstr>目录(Content)</vt:lpstr>
      <vt:lpstr>PowerPoint 演示文稿</vt:lpstr>
      <vt:lpstr>DLG（F）系列矿用空压机</vt:lpstr>
      <vt:lpstr>DLG（F）系列矿用空压机</vt:lpstr>
      <vt:lpstr>DLG（F）系列矿用空压机</vt:lpstr>
      <vt:lpstr>DLG（F）系列矿用空压机</vt:lpstr>
      <vt:lpstr>DLG（F）系列矿用空压机</vt:lpstr>
      <vt:lpstr>DLG（F）系列矿用空压机</vt:lpstr>
      <vt:lpstr>DLG（F）系列矿用空压机</vt:lpstr>
      <vt:lpstr>DLG（F）系列矿用空压机</vt:lpstr>
      <vt:lpstr>DLG（F）系列矿用空压机</vt:lpstr>
      <vt:lpstr>PowerPoint 演示文稿</vt:lpstr>
    </vt:vector>
  </TitlesOfParts>
  <Company>NordriDesign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NordriDesign</dc:creator>
  <cp:keywords>ppt幻灯设计/ppt模板设计</cp:keywords>
  <dc:description>nordridesign.com</dc:description>
  <cp:lastModifiedBy>LSJ</cp:lastModifiedBy>
  <cp:revision>1657</cp:revision>
  <cp:lastPrinted>2017-06-20T07:12:48Z</cp:lastPrinted>
  <dcterms:created xsi:type="dcterms:W3CDTF">2008-05-06T01:42:58Z</dcterms:created>
  <dcterms:modified xsi:type="dcterms:W3CDTF">2025-03-25T01:55:54Z</dcterms:modified>
</cp:coreProperties>
</file>